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7" d="100"/>
          <a:sy n="67" d="100"/>
        </p:scale>
        <p:origin x="142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510D0-E253-4DF4-8EEE-C69E2C8BE81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CA"/>
        </a:p>
      </dgm:t>
    </dgm:pt>
    <dgm:pt modelId="{4C4A1A2B-43A8-4923-B81F-9061C4B042AE}">
      <dgm:prSet phldrT="[Text]"/>
      <dgm:spPr/>
      <dgm:t>
        <a:bodyPr/>
        <a:lstStyle/>
        <a:p>
          <a:r>
            <a:rPr lang="en-CA" spc="-5" dirty="0">
              <a:solidFill>
                <a:srgbClr val="FFFFFF"/>
              </a:solidFill>
              <a:latin typeface="Carlito"/>
              <a:cs typeface="Carlito"/>
            </a:rPr>
            <a:t>Request </a:t>
          </a:r>
          <a:r>
            <a:rPr lang="en-CA" spc="-10" dirty="0">
              <a:solidFill>
                <a:srgbClr val="FFFFFF"/>
              </a:solidFill>
              <a:latin typeface="Carlito"/>
              <a:cs typeface="Carlito"/>
            </a:rPr>
            <a:t>(Space</a:t>
          </a:r>
          <a:r>
            <a:rPr lang="en-CA" spc="-240" dirty="0">
              <a:solidFill>
                <a:srgbClr val="FFFFFF"/>
              </a:solidFill>
              <a:latin typeface="Carlito"/>
              <a:cs typeface="Carlito"/>
            </a:rPr>
            <a:t> </a:t>
          </a:r>
          <a:r>
            <a:rPr lang="en-CA" dirty="0">
              <a:solidFill>
                <a:srgbClr val="FFFFFF"/>
              </a:solidFill>
              <a:latin typeface="Carlito"/>
              <a:cs typeface="Carlito"/>
            </a:rPr>
            <a:t>X  APIs)</a:t>
          </a:r>
          <a:endParaRPr lang="en-CA" dirty="0"/>
        </a:p>
      </dgm:t>
    </dgm:pt>
    <dgm:pt modelId="{C090B147-D25C-4A71-B067-9621976D25B9}" type="parTrans" cxnId="{27DDA1F3-03D8-4799-8F1F-48B62DF79A00}">
      <dgm:prSet/>
      <dgm:spPr/>
      <dgm:t>
        <a:bodyPr/>
        <a:lstStyle/>
        <a:p>
          <a:endParaRPr lang="en-CA"/>
        </a:p>
      </dgm:t>
    </dgm:pt>
    <dgm:pt modelId="{0640DE1A-411D-45CE-9CF2-25EC2CD1CBBF}" type="sibTrans" cxnId="{27DDA1F3-03D8-4799-8F1F-48B62DF79A00}">
      <dgm:prSet/>
      <dgm:spPr/>
      <dgm:t>
        <a:bodyPr/>
        <a:lstStyle/>
        <a:p>
          <a:endParaRPr lang="en-CA"/>
        </a:p>
      </dgm:t>
    </dgm:pt>
    <dgm:pt modelId="{26484BD4-46FF-4002-86B8-21AA8CF0152C}">
      <dgm:prSet phldrT="[Text]"/>
      <dgm:spPr/>
      <dgm:t>
        <a:bodyPr/>
        <a:lstStyle/>
        <a:p>
          <a:r>
            <a:rPr lang="en-CA" dirty="0">
              <a:solidFill>
                <a:srgbClr val="FFFFFF"/>
              </a:solidFill>
              <a:latin typeface="Carlito"/>
              <a:cs typeface="Carlito"/>
            </a:rPr>
            <a:t>Dictionary</a:t>
          </a:r>
          <a:r>
            <a:rPr lang="en-CA" spc="-95" dirty="0">
              <a:solidFill>
                <a:srgbClr val="FFFFFF"/>
              </a:solidFill>
              <a:latin typeface="Carlito"/>
              <a:cs typeface="Carlito"/>
            </a:rPr>
            <a:t> </a:t>
          </a:r>
          <a:r>
            <a:rPr lang="en-CA" spc="-25" dirty="0">
              <a:solidFill>
                <a:srgbClr val="FFFFFF"/>
              </a:solidFill>
              <a:latin typeface="Carlito"/>
              <a:cs typeface="Carlito"/>
            </a:rPr>
            <a:t>relevant  </a:t>
          </a:r>
          <a:r>
            <a:rPr lang="en-CA" spc="-20" dirty="0">
              <a:solidFill>
                <a:srgbClr val="FFFFFF"/>
              </a:solidFill>
              <a:latin typeface="Carlito"/>
              <a:cs typeface="Carlito"/>
            </a:rPr>
            <a:t>data</a:t>
          </a:r>
          <a:endParaRPr lang="en-CA" dirty="0"/>
        </a:p>
      </dgm:t>
    </dgm:pt>
    <dgm:pt modelId="{E79C40AE-5CDD-4D18-BC8E-01F850DEA90A}" type="parTrans" cxnId="{EC67B67E-D4B1-4427-9CCA-ABBF2FC172C1}">
      <dgm:prSet/>
      <dgm:spPr/>
      <dgm:t>
        <a:bodyPr/>
        <a:lstStyle/>
        <a:p>
          <a:endParaRPr lang="en-CA"/>
        </a:p>
      </dgm:t>
    </dgm:pt>
    <dgm:pt modelId="{3BCE4D0B-8504-4E98-A8E5-72A61F2BEACB}" type="sibTrans" cxnId="{EC67B67E-D4B1-4427-9CCA-ABBF2FC172C1}">
      <dgm:prSet/>
      <dgm:spPr/>
      <dgm:t>
        <a:bodyPr/>
        <a:lstStyle/>
        <a:p>
          <a:endParaRPr lang="en-CA"/>
        </a:p>
      </dgm:t>
    </dgm:pt>
    <dgm:pt modelId="{9F2BE090-A636-4F68-8CAA-C64E34701F36}">
      <dgm:prSet phldrT="[Text]"/>
      <dgm:spPr/>
      <dgm:t>
        <a:bodyPr/>
        <a:lstStyle/>
        <a:p>
          <a:r>
            <a:rPr lang="en-CA" spc="-5" dirty="0">
              <a:solidFill>
                <a:srgbClr val="FFFFFF"/>
              </a:solidFill>
              <a:latin typeface="Carlito"/>
              <a:cs typeface="Carlito"/>
            </a:rPr>
            <a:t>Cast </a:t>
          </a:r>
          <a:r>
            <a:rPr lang="en-CA" dirty="0">
              <a:solidFill>
                <a:srgbClr val="FFFFFF"/>
              </a:solidFill>
              <a:latin typeface="Carlito"/>
              <a:cs typeface="Carlito"/>
            </a:rPr>
            <a:t>dictionary</a:t>
          </a:r>
          <a:r>
            <a:rPr lang="en-CA" spc="-250" dirty="0">
              <a:solidFill>
                <a:srgbClr val="FFFFFF"/>
              </a:solidFill>
              <a:latin typeface="Carlito"/>
              <a:cs typeface="Carlito"/>
            </a:rPr>
            <a:t> </a:t>
          </a:r>
          <a:r>
            <a:rPr lang="en-CA" spc="-15" dirty="0">
              <a:solidFill>
                <a:srgbClr val="FFFFFF"/>
              </a:solidFill>
              <a:latin typeface="Carlito"/>
              <a:cs typeface="Carlito"/>
            </a:rPr>
            <a:t>to </a:t>
          </a:r>
          <a:r>
            <a:rPr lang="en-CA" dirty="0">
              <a:solidFill>
                <a:srgbClr val="FFFFFF"/>
              </a:solidFill>
              <a:latin typeface="Carlito"/>
              <a:cs typeface="Carlito"/>
            </a:rPr>
            <a:t>a  </a:t>
          </a:r>
          <a:r>
            <a:rPr lang="en-CA" spc="-20" dirty="0" err="1">
              <a:solidFill>
                <a:srgbClr val="FFFFFF"/>
              </a:solidFill>
              <a:latin typeface="Carlito"/>
              <a:cs typeface="Carlito"/>
            </a:rPr>
            <a:t>DataFrame</a:t>
          </a:r>
          <a:endParaRPr lang="en-CA" dirty="0"/>
        </a:p>
      </dgm:t>
    </dgm:pt>
    <dgm:pt modelId="{30D87529-4557-409F-A85F-7C5D8ABBD8DF}" type="parTrans" cxnId="{0D6507A3-9B54-4FF6-8982-821DBAC384CB}">
      <dgm:prSet/>
      <dgm:spPr/>
      <dgm:t>
        <a:bodyPr/>
        <a:lstStyle/>
        <a:p>
          <a:endParaRPr lang="en-CA"/>
        </a:p>
      </dgm:t>
    </dgm:pt>
    <dgm:pt modelId="{6984275B-B437-4855-AF6B-B2EE62A186B6}" type="sibTrans" cxnId="{0D6507A3-9B54-4FF6-8982-821DBAC384CB}">
      <dgm:prSet/>
      <dgm:spPr/>
      <dgm:t>
        <a:bodyPr/>
        <a:lstStyle/>
        <a:p>
          <a:endParaRPr lang="en-CA"/>
        </a:p>
      </dgm:t>
    </dgm:pt>
    <dgm:pt modelId="{554C40EC-3907-44EC-921C-B4995DBCE6A2}">
      <dgm:prSet phldrT="[Text]"/>
      <dgm:spPr/>
      <dgm:t>
        <a:bodyPr/>
        <a:lstStyle/>
        <a:p>
          <a:r>
            <a:rPr lang="en-CA" spc="-5" dirty="0">
              <a:solidFill>
                <a:srgbClr val="FFFFFF"/>
              </a:solidFill>
              <a:latin typeface="Carlito"/>
              <a:cs typeface="Carlito"/>
            </a:rPr>
            <a:t>Filter </a:t>
          </a:r>
          <a:r>
            <a:rPr lang="en-CA" spc="-10" dirty="0">
              <a:solidFill>
                <a:srgbClr val="FFFFFF"/>
              </a:solidFill>
              <a:latin typeface="Carlito"/>
              <a:cs typeface="Carlito"/>
            </a:rPr>
            <a:t>data to</a:t>
          </a:r>
          <a:r>
            <a:rPr lang="en-CA" spc="-204" dirty="0">
              <a:solidFill>
                <a:srgbClr val="FFFFFF"/>
              </a:solidFill>
              <a:latin typeface="Carlito"/>
              <a:cs typeface="Carlito"/>
            </a:rPr>
            <a:t> </a:t>
          </a:r>
          <a:r>
            <a:rPr lang="en-CA" spc="-5" dirty="0">
              <a:solidFill>
                <a:srgbClr val="FFFFFF"/>
              </a:solidFill>
              <a:latin typeface="Carlito"/>
              <a:cs typeface="Carlito"/>
            </a:rPr>
            <a:t>only  </a:t>
          </a:r>
          <a:r>
            <a:rPr lang="en-CA" dirty="0">
              <a:solidFill>
                <a:srgbClr val="FFFFFF"/>
              </a:solidFill>
              <a:latin typeface="Carlito"/>
              <a:cs typeface="Carlito"/>
            </a:rPr>
            <a:t>include </a:t>
          </a:r>
          <a:r>
            <a:rPr lang="en-CA" spc="-20" dirty="0">
              <a:solidFill>
                <a:srgbClr val="FFFFFF"/>
              </a:solidFill>
              <a:latin typeface="Carlito"/>
              <a:cs typeface="Carlito"/>
            </a:rPr>
            <a:t>Falcon </a:t>
          </a:r>
          <a:r>
            <a:rPr lang="en-CA" dirty="0">
              <a:solidFill>
                <a:srgbClr val="FFFFFF"/>
              </a:solidFill>
              <a:latin typeface="Carlito"/>
              <a:cs typeface="Carlito"/>
            </a:rPr>
            <a:t>9  launches</a:t>
          </a:r>
          <a:endParaRPr lang="en-CA" dirty="0"/>
        </a:p>
      </dgm:t>
    </dgm:pt>
    <dgm:pt modelId="{400DE04A-FF78-41B4-BC0A-8665A55C5470}" type="parTrans" cxnId="{7112395D-55BA-419E-AFD8-8EEDFBB52601}">
      <dgm:prSet/>
      <dgm:spPr/>
      <dgm:t>
        <a:bodyPr/>
        <a:lstStyle/>
        <a:p>
          <a:endParaRPr lang="en-CA"/>
        </a:p>
      </dgm:t>
    </dgm:pt>
    <dgm:pt modelId="{B29A7E35-26BE-4EF1-82BF-0D3750F6B294}" type="sibTrans" cxnId="{7112395D-55BA-419E-AFD8-8EEDFBB52601}">
      <dgm:prSet/>
      <dgm:spPr/>
      <dgm:t>
        <a:bodyPr/>
        <a:lstStyle/>
        <a:p>
          <a:endParaRPr lang="en-CA"/>
        </a:p>
      </dgm:t>
    </dgm:pt>
    <dgm:pt modelId="{239417D3-D98D-4135-800E-55576726B8FC}">
      <dgm:prSet phldrT="[Text]"/>
      <dgm:spPr/>
      <dgm:t>
        <a:bodyPr/>
        <a:lstStyle/>
        <a:p>
          <a:r>
            <a:rPr lang="en-CA" spc="-20" dirty="0" err="1">
              <a:solidFill>
                <a:srgbClr val="FFFFFF"/>
              </a:solidFill>
              <a:latin typeface="Carlito"/>
              <a:cs typeface="Carlito"/>
            </a:rPr>
            <a:t>Imputate</a:t>
          </a:r>
          <a:r>
            <a:rPr lang="en-CA" spc="-20" dirty="0">
              <a:solidFill>
                <a:srgbClr val="FFFFFF"/>
              </a:solidFill>
              <a:latin typeface="Carlito"/>
              <a:cs typeface="Carlito"/>
            </a:rPr>
            <a:t> </a:t>
          </a:r>
          <a:r>
            <a:rPr lang="en-CA" spc="-5" dirty="0">
              <a:solidFill>
                <a:srgbClr val="FFFFFF"/>
              </a:solidFill>
              <a:latin typeface="Carlito"/>
              <a:cs typeface="Carlito"/>
            </a:rPr>
            <a:t>missing  </a:t>
          </a:r>
          <a:r>
            <a:rPr lang="en-CA" spc="-20" dirty="0" err="1">
              <a:solidFill>
                <a:srgbClr val="FFFFFF"/>
              </a:solidFill>
              <a:latin typeface="Carlito"/>
              <a:cs typeface="Carlito"/>
            </a:rPr>
            <a:t>PayloadMass</a:t>
          </a:r>
          <a:r>
            <a:rPr lang="en-CA" spc="-160" dirty="0">
              <a:solidFill>
                <a:srgbClr val="FFFFFF"/>
              </a:solidFill>
              <a:latin typeface="Carlito"/>
              <a:cs typeface="Carlito"/>
            </a:rPr>
            <a:t> </a:t>
          </a:r>
          <a:r>
            <a:rPr lang="en-CA" spc="-5" dirty="0">
              <a:solidFill>
                <a:srgbClr val="FFFFFF"/>
              </a:solidFill>
              <a:latin typeface="Carlito"/>
              <a:cs typeface="Carlito"/>
            </a:rPr>
            <a:t>values  with</a:t>
          </a:r>
          <a:r>
            <a:rPr lang="en-CA" spc="-35" dirty="0">
              <a:solidFill>
                <a:srgbClr val="FFFFFF"/>
              </a:solidFill>
              <a:latin typeface="Carlito"/>
              <a:cs typeface="Carlito"/>
            </a:rPr>
            <a:t> </a:t>
          </a:r>
          <a:r>
            <a:rPr lang="en-CA" dirty="0">
              <a:solidFill>
                <a:srgbClr val="FFFFFF"/>
              </a:solidFill>
              <a:latin typeface="Carlito"/>
              <a:cs typeface="Carlito"/>
            </a:rPr>
            <a:t>mean</a:t>
          </a:r>
          <a:endParaRPr lang="en-CA" dirty="0"/>
        </a:p>
      </dgm:t>
    </dgm:pt>
    <dgm:pt modelId="{35787235-9280-4BD1-8C9E-DE8A26023B41}" type="parTrans" cxnId="{2D40B402-665D-4C24-80D0-CEA87054D5D6}">
      <dgm:prSet/>
      <dgm:spPr/>
      <dgm:t>
        <a:bodyPr/>
        <a:lstStyle/>
        <a:p>
          <a:endParaRPr lang="en-CA"/>
        </a:p>
      </dgm:t>
    </dgm:pt>
    <dgm:pt modelId="{BCCF6B03-C37B-4411-9B4C-3884C24AC217}" type="sibTrans" cxnId="{2D40B402-665D-4C24-80D0-CEA87054D5D6}">
      <dgm:prSet/>
      <dgm:spPr/>
      <dgm:t>
        <a:bodyPr/>
        <a:lstStyle/>
        <a:p>
          <a:endParaRPr lang="en-CA"/>
        </a:p>
      </dgm:t>
    </dgm:pt>
    <dgm:pt modelId="{C8656687-F970-4AE2-A55B-E478BE69E01C}">
      <dgm:prSet/>
      <dgm:spPr/>
      <dgm:t>
        <a:bodyPr/>
        <a:lstStyle/>
        <a:p>
          <a:r>
            <a:rPr lang="en-CA" dirty="0">
              <a:solidFill>
                <a:srgbClr val="FFFFFF"/>
              </a:solidFill>
              <a:latin typeface="Carlito"/>
              <a:cs typeface="Carlito"/>
            </a:rPr>
            <a:t>.JSON </a:t>
          </a:r>
          <a:r>
            <a:rPr lang="en-CA" spc="-5" dirty="0">
              <a:solidFill>
                <a:srgbClr val="FFFFFF"/>
              </a:solidFill>
              <a:latin typeface="Carlito"/>
              <a:cs typeface="Carlito"/>
            </a:rPr>
            <a:t>file </a:t>
          </a:r>
          <a:r>
            <a:rPr lang="en-CA" dirty="0">
              <a:solidFill>
                <a:srgbClr val="FFFFFF"/>
              </a:solidFill>
              <a:latin typeface="Carlito"/>
              <a:cs typeface="Carlito"/>
            </a:rPr>
            <a:t>+  </a:t>
          </a:r>
          <a:r>
            <a:rPr lang="en-CA" spc="-10" dirty="0">
              <a:solidFill>
                <a:srgbClr val="FFFFFF"/>
              </a:solidFill>
              <a:latin typeface="Carlito"/>
              <a:cs typeface="Carlito"/>
            </a:rPr>
            <a:t>Lists(Launch</a:t>
          </a:r>
          <a:r>
            <a:rPr lang="en-CA" spc="-125" dirty="0">
              <a:solidFill>
                <a:srgbClr val="FFFFFF"/>
              </a:solidFill>
              <a:latin typeface="Carlito"/>
              <a:cs typeface="Carlito"/>
            </a:rPr>
            <a:t> </a:t>
          </a:r>
          <a:r>
            <a:rPr lang="en-CA" spc="-10" dirty="0">
              <a:solidFill>
                <a:srgbClr val="FFFFFF"/>
              </a:solidFill>
              <a:latin typeface="Carlito"/>
              <a:cs typeface="Carlito"/>
            </a:rPr>
            <a:t>Site,  </a:t>
          </a:r>
          <a:r>
            <a:rPr lang="en-CA" spc="-5" dirty="0">
              <a:solidFill>
                <a:srgbClr val="FFFFFF"/>
              </a:solidFill>
              <a:latin typeface="Carlito"/>
              <a:cs typeface="Carlito"/>
            </a:rPr>
            <a:t>Booster </a:t>
          </a:r>
          <a:r>
            <a:rPr lang="en-CA" spc="-25" dirty="0">
              <a:solidFill>
                <a:srgbClr val="FFFFFF"/>
              </a:solidFill>
              <a:latin typeface="Carlito"/>
              <a:cs typeface="Carlito"/>
            </a:rPr>
            <a:t>Version,  </a:t>
          </a:r>
          <a:r>
            <a:rPr lang="en-CA" spc="-20" dirty="0">
              <a:solidFill>
                <a:srgbClr val="FFFFFF"/>
              </a:solidFill>
              <a:latin typeface="Carlito"/>
              <a:cs typeface="Carlito"/>
            </a:rPr>
            <a:t>Payload</a:t>
          </a:r>
          <a:r>
            <a:rPr lang="en-CA" spc="-75" dirty="0">
              <a:solidFill>
                <a:srgbClr val="FFFFFF"/>
              </a:solidFill>
              <a:latin typeface="Carlito"/>
              <a:cs typeface="Carlito"/>
            </a:rPr>
            <a:t> </a:t>
          </a:r>
          <a:r>
            <a:rPr lang="en-CA" spc="-15" dirty="0">
              <a:solidFill>
                <a:srgbClr val="FFFFFF"/>
              </a:solidFill>
              <a:latin typeface="Carlito"/>
              <a:cs typeface="Carlito"/>
            </a:rPr>
            <a:t>Data)</a:t>
          </a:r>
          <a:endParaRPr lang="en-CA" dirty="0"/>
        </a:p>
      </dgm:t>
    </dgm:pt>
    <dgm:pt modelId="{081D4FEC-B0F2-46FF-AC1E-8A0B5D94EB1F}" type="parTrans" cxnId="{2FCAE0FF-8C53-4A29-AAD8-2163A4D1BE51}">
      <dgm:prSet/>
      <dgm:spPr/>
      <dgm:t>
        <a:bodyPr/>
        <a:lstStyle/>
        <a:p>
          <a:endParaRPr lang="en-CA"/>
        </a:p>
      </dgm:t>
    </dgm:pt>
    <dgm:pt modelId="{EE21D997-0763-4B05-BE5B-69AFFDBF9EB6}" type="sibTrans" cxnId="{2FCAE0FF-8C53-4A29-AAD8-2163A4D1BE51}">
      <dgm:prSet/>
      <dgm:spPr/>
      <dgm:t>
        <a:bodyPr/>
        <a:lstStyle/>
        <a:p>
          <a:endParaRPr lang="en-CA"/>
        </a:p>
      </dgm:t>
    </dgm:pt>
    <dgm:pt modelId="{664DCA68-A276-4831-B970-F4D2A9A27F1A}">
      <dgm:prSet/>
      <dgm:spPr/>
      <dgm:t>
        <a:bodyPr/>
        <a:lstStyle/>
        <a:p>
          <a:r>
            <a:rPr lang="en-CA" spc="-10" dirty="0" err="1">
              <a:solidFill>
                <a:srgbClr val="FFFFFF"/>
              </a:solidFill>
              <a:latin typeface="Carlito"/>
              <a:cs typeface="Carlito"/>
            </a:rPr>
            <a:t>Json_normalize</a:t>
          </a:r>
          <a:r>
            <a:rPr lang="en-CA" spc="-170" dirty="0">
              <a:solidFill>
                <a:srgbClr val="FFFFFF"/>
              </a:solidFill>
              <a:latin typeface="Carlito"/>
              <a:cs typeface="Carlito"/>
            </a:rPr>
            <a:t> </a:t>
          </a:r>
          <a:r>
            <a:rPr lang="en-CA" spc="-25" dirty="0">
              <a:solidFill>
                <a:srgbClr val="FFFFFF"/>
              </a:solidFill>
              <a:latin typeface="Carlito"/>
              <a:cs typeface="Carlito"/>
            </a:rPr>
            <a:t>to  </a:t>
          </a:r>
          <a:r>
            <a:rPr lang="en-CA" spc="-20" dirty="0" err="1">
              <a:solidFill>
                <a:srgbClr val="FFFFFF"/>
              </a:solidFill>
              <a:latin typeface="Carlito"/>
              <a:cs typeface="Carlito"/>
            </a:rPr>
            <a:t>DataFrame</a:t>
          </a:r>
          <a:r>
            <a:rPr lang="en-CA" spc="-20" dirty="0">
              <a:solidFill>
                <a:srgbClr val="FFFFFF"/>
              </a:solidFill>
              <a:latin typeface="Carlito"/>
              <a:cs typeface="Carlito"/>
            </a:rPr>
            <a:t> data  from</a:t>
          </a:r>
          <a:r>
            <a:rPr lang="en-CA" spc="-45" dirty="0">
              <a:solidFill>
                <a:srgbClr val="FFFFFF"/>
              </a:solidFill>
              <a:latin typeface="Carlito"/>
              <a:cs typeface="Carlito"/>
            </a:rPr>
            <a:t> </a:t>
          </a:r>
          <a:r>
            <a:rPr lang="en-CA" dirty="0">
              <a:solidFill>
                <a:srgbClr val="FFFFFF"/>
              </a:solidFill>
              <a:latin typeface="Carlito"/>
              <a:cs typeface="Carlito"/>
            </a:rPr>
            <a:t>JSON</a:t>
          </a:r>
          <a:endParaRPr lang="en-CA" dirty="0"/>
        </a:p>
      </dgm:t>
    </dgm:pt>
    <dgm:pt modelId="{4F10DCC8-F678-4C6F-9EE3-5CD226704EA8}" type="parTrans" cxnId="{68620F1F-C157-478B-A9C7-FA55F79F6C51}">
      <dgm:prSet/>
      <dgm:spPr/>
      <dgm:t>
        <a:bodyPr/>
        <a:lstStyle/>
        <a:p>
          <a:endParaRPr lang="en-CA"/>
        </a:p>
      </dgm:t>
    </dgm:pt>
    <dgm:pt modelId="{5788DD57-C319-4E3C-AB8D-6F3ACD1BB28D}" type="sibTrans" cxnId="{68620F1F-C157-478B-A9C7-FA55F79F6C51}">
      <dgm:prSet/>
      <dgm:spPr/>
      <dgm:t>
        <a:bodyPr/>
        <a:lstStyle/>
        <a:p>
          <a:endParaRPr lang="en-CA"/>
        </a:p>
      </dgm:t>
    </dgm:pt>
    <dgm:pt modelId="{790F5988-5EF9-4B87-B102-1F8672196602}" type="pres">
      <dgm:prSet presAssocID="{D45510D0-E253-4DF4-8EEE-C69E2C8BE815}" presName="Name0" presStyleCnt="0">
        <dgm:presLayoutVars>
          <dgm:dir/>
          <dgm:resizeHandles val="exact"/>
        </dgm:presLayoutVars>
      </dgm:prSet>
      <dgm:spPr/>
    </dgm:pt>
    <dgm:pt modelId="{92FA8617-ED8D-4190-AE14-366F4E93E4AD}" type="pres">
      <dgm:prSet presAssocID="{4C4A1A2B-43A8-4923-B81F-9061C4B042AE}" presName="node" presStyleLbl="node1" presStyleIdx="0" presStyleCnt="7">
        <dgm:presLayoutVars>
          <dgm:bulletEnabled val="1"/>
        </dgm:presLayoutVars>
      </dgm:prSet>
      <dgm:spPr/>
    </dgm:pt>
    <dgm:pt modelId="{60C6AD06-085C-43B0-B96C-BC18E19093D3}" type="pres">
      <dgm:prSet presAssocID="{0640DE1A-411D-45CE-9CF2-25EC2CD1CBBF}" presName="sibTrans" presStyleLbl="sibTrans1D1" presStyleIdx="0" presStyleCnt="6"/>
      <dgm:spPr/>
    </dgm:pt>
    <dgm:pt modelId="{6ABEB8FD-80B6-4A50-91ED-F05DE8458674}" type="pres">
      <dgm:prSet presAssocID="{0640DE1A-411D-45CE-9CF2-25EC2CD1CBBF}" presName="connectorText" presStyleLbl="sibTrans1D1" presStyleIdx="0" presStyleCnt="6"/>
      <dgm:spPr/>
    </dgm:pt>
    <dgm:pt modelId="{8B3A5725-68D4-40CA-8D4E-9A4D014C0078}" type="pres">
      <dgm:prSet presAssocID="{C8656687-F970-4AE2-A55B-E478BE69E01C}" presName="node" presStyleLbl="node1" presStyleIdx="1" presStyleCnt="7">
        <dgm:presLayoutVars>
          <dgm:bulletEnabled val="1"/>
        </dgm:presLayoutVars>
      </dgm:prSet>
      <dgm:spPr/>
    </dgm:pt>
    <dgm:pt modelId="{2EED0978-3BCF-43CD-9345-29004E8BDF58}" type="pres">
      <dgm:prSet presAssocID="{EE21D997-0763-4B05-BE5B-69AFFDBF9EB6}" presName="sibTrans" presStyleLbl="sibTrans1D1" presStyleIdx="1" presStyleCnt="6"/>
      <dgm:spPr/>
    </dgm:pt>
    <dgm:pt modelId="{C46992F9-4974-4B67-B00A-0F12751A383D}" type="pres">
      <dgm:prSet presAssocID="{EE21D997-0763-4B05-BE5B-69AFFDBF9EB6}" presName="connectorText" presStyleLbl="sibTrans1D1" presStyleIdx="1" presStyleCnt="6"/>
      <dgm:spPr/>
    </dgm:pt>
    <dgm:pt modelId="{DFA2AD18-F2AC-47C3-BDC4-86E5433DE049}" type="pres">
      <dgm:prSet presAssocID="{664DCA68-A276-4831-B970-F4D2A9A27F1A}" presName="node" presStyleLbl="node1" presStyleIdx="2" presStyleCnt="7">
        <dgm:presLayoutVars>
          <dgm:bulletEnabled val="1"/>
        </dgm:presLayoutVars>
      </dgm:prSet>
      <dgm:spPr/>
    </dgm:pt>
    <dgm:pt modelId="{BFD35DCA-51DF-461E-8C38-9468D0E12AE4}" type="pres">
      <dgm:prSet presAssocID="{5788DD57-C319-4E3C-AB8D-6F3ACD1BB28D}" presName="sibTrans" presStyleLbl="sibTrans1D1" presStyleIdx="2" presStyleCnt="6"/>
      <dgm:spPr/>
    </dgm:pt>
    <dgm:pt modelId="{A8E95D13-E7CA-4344-9F7A-C73531D1E482}" type="pres">
      <dgm:prSet presAssocID="{5788DD57-C319-4E3C-AB8D-6F3ACD1BB28D}" presName="connectorText" presStyleLbl="sibTrans1D1" presStyleIdx="2" presStyleCnt="6"/>
      <dgm:spPr/>
    </dgm:pt>
    <dgm:pt modelId="{BA4D48B7-AC7F-4E11-B953-01B77EDD3377}" type="pres">
      <dgm:prSet presAssocID="{26484BD4-46FF-4002-86B8-21AA8CF0152C}" presName="node" presStyleLbl="node1" presStyleIdx="3" presStyleCnt="7">
        <dgm:presLayoutVars>
          <dgm:bulletEnabled val="1"/>
        </dgm:presLayoutVars>
      </dgm:prSet>
      <dgm:spPr/>
    </dgm:pt>
    <dgm:pt modelId="{D64ABE14-572E-4FD0-9ABE-B30E064D2E72}" type="pres">
      <dgm:prSet presAssocID="{3BCE4D0B-8504-4E98-A8E5-72A61F2BEACB}" presName="sibTrans" presStyleLbl="sibTrans1D1" presStyleIdx="3" presStyleCnt="6"/>
      <dgm:spPr/>
    </dgm:pt>
    <dgm:pt modelId="{1BF5FD02-6B8C-4AE8-9604-ED114DAEBBA1}" type="pres">
      <dgm:prSet presAssocID="{3BCE4D0B-8504-4E98-A8E5-72A61F2BEACB}" presName="connectorText" presStyleLbl="sibTrans1D1" presStyleIdx="3" presStyleCnt="6"/>
      <dgm:spPr/>
    </dgm:pt>
    <dgm:pt modelId="{2CA760F3-B171-4B16-B7ED-6C2B6331E0A8}" type="pres">
      <dgm:prSet presAssocID="{9F2BE090-A636-4F68-8CAA-C64E34701F36}" presName="node" presStyleLbl="node1" presStyleIdx="4" presStyleCnt="7">
        <dgm:presLayoutVars>
          <dgm:bulletEnabled val="1"/>
        </dgm:presLayoutVars>
      </dgm:prSet>
      <dgm:spPr/>
    </dgm:pt>
    <dgm:pt modelId="{5ED32FD3-693C-47F4-8087-A0AAB9D614F8}" type="pres">
      <dgm:prSet presAssocID="{6984275B-B437-4855-AF6B-B2EE62A186B6}" presName="sibTrans" presStyleLbl="sibTrans1D1" presStyleIdx="4" presStyleCnt="6"/>
      <dgm:spPr/>
    </dgm:pt>
    <dgm:pt modelId="{7C3DDBF3-CC7E-4217-BD46-C8E06B5471A2}" type="pres">
      <dgm:prSet presAssocID="{6984275B-B437-4855-AF6B-B2EE62A186B6}" presName="connectorText" presStyleLbl="sibTrans1D1" presStyleIdx="4" presStyleCnt="6"/>
      <dgm:spPr/>
    </dgm:pt>
    <dgm:pt modelId="{0AA66E90-27F3-4B4F-8423-9F93B5436FCE}" type="pres">
      <dgm:prSet presAssocID="{554C40EC-3907-44EC-921C-B4995DBCE6A2}" presName="node" presStyleLbl="node1" presStyleIdx="5" presStyleCnt="7">
        <dgm:presLayoutVars>
          <dgm:bulletEnabled val="1"/>
        </dgm:presLayoutVars>
      </dgm:prSet>
      <dgm:spPr/>
    </dgm:pt>
    <dgm:pt modelId="{6C889DCC-2105-401D-8C6E-ECBF55577308}" type="pres">
      <dgm:prSet presAssocID="{B29A7E35-26BE-4EF1-82BF-0D3750F6B294}" presName="sibTrans" presStyleLbl="sibTrans1D1" presStyleIdx="5" presStyleCnt="6"/>
      <dgm:spPr/>
    </dgm:pt>
    <dgm:pt modelId="{4970725E-9F32-4D91-AC4E-66334E808943}" type="pres">
      <dgm:prSet presAssocID="{B29A7E35-26BE-4EF1-82BF-0D3750F6B294}" presName="connectorText" presStyleLbl="sibTrans1D1" presStyleIdx="5" presStyleCnt="6"/>
      <dgm:spPr/>
    </dgm:pt>
    <dgm:pt modelId="{4C5A50A9-F920-4A9D-B044-571867F7C18F}" type="pres">
      <dgm:prSet presAssocID="{239417D3-D98D-4135-800E-55576726B8FC}" presName="node" presStyleLbl="node1" presStyleIdx="6" presStyleCnt="7">
        <dgm:presLayoutVars>
          <dgm:bulletEnabled val="1"/>
        </dgm:presLayoutVars>
      </dgm:prSet>
      <dgm:spPr/>
    </dgm:pt>
  </dgm:ptLst>
  <dgm:cxnLst>
    <dgm:cxn modelId="{2D40B402-665D-4C24-80D0-CEA87054D5D6}" srcId="{D45510D0-E253-4DF4-8EEE-C69E2C8BE815}" destId="{239417D3-D98D-4135-800E-55576726B8FC}" srcOrd="6" destOrd="0" parTransId="{35787235-9280-4BD1-8C9E-DE8A26023B41}" sibTransId="{BCCF6B03-C37B-4411-9B4C-3884C24AC217}"/>
    <dgm:cxn modelId="{6C830B0B-B4ED-4B54-996A-8688BA1EC844}" type="presOf" srcId="{D45510D0-E253-4DF4-8EEE-C69E2C8BE815}" destId="{790F5988-5EF9-4B87-B102-1F8672196602}" srcOrd="0" destOrd="0" presId="urn:microsoft.com/office/officeart/2005/8/layout/bProcess3"/>
    <dgm:cxn modelId="{BFDCFC0E-5DBE-4BE4-B70B-C781E0DA42AA}" type="presOf" srcId="{EE21D997-0763-4B05-BE5B-69AFFDBF9EB6}" destId="{C46992F9-4974-4B67-B00A-0F12751A383D}" srcOrd="1" destOrd="0" presId="urn:microsoft.com/office/officeart/2005/8/layout/bProcess3"/>
    <dgm:cxn modelId="{A195F21A-0E39-4ABF-84EB-42DCF663EE80}" type="presOf" srcId="{554C40EC-3907-44EC-921C-B4995DBCE6A2}" destId="{0AA66E90-27F3-4B4F-8423-9F93B5436FCE}" srcOrd="0" destOrd="0" presId="urn:microsoft.com/office/officeart/2005/8/layout/bProcess3"/>
    <dgm:cxn modelId="{68620F1F-C157-478B-A9C7-FA55F79F6C51}" srcId="{D45510D0-E253-4DF4-8EEE-C69E2C8BE815}" destId="{664DCA68-A276-4831-B970-F4D2A9A27F1A}" srcOrd="2" destOrd="0" parTransId="{4F10DCC8-F678-4C6F-9EE3-5CD226704EA8}" sibTransId="{5788DD57-C319-4E3C-AB8D-6F3ACD1BB28D}"/>
    <dgm:cxn modelId="{6B7E992C-6908-4EA7-895F-11EA8137C973}" type="presOf" srcId="{C8656687-F970-4AE2-A55B-E478BE69E01C}" destId="{8B3A5725-68D4-40CA-8D4E-9A4D014C0078}" srcOrd="0" destOrd="0" presId="urn:microsoft.com/office/officeart/2005/8/layout/bProcess3"/>
    <dgm:cxn modelId="{2B7A9233-D0BB-4ED7-9207-131D53D8B349}" type="presOf" srcId="{26484BD4-46FF-4002-86B8-21AA8CF0152C}" destId="{BA4D48B7-AC7F-4E11-B953-01B77EDD3377}" srcOrd="0" destOrd="0" presId="urn:microsoft.com/office/officeart/2005/8/layout/bProcess3"/>
    <dgm:cxn modelId="{B19CEE3D-6D89-4B74-86E6-D7F54E6C5F10}" type="presOf" srcId="{EE21D997-0763-4B05-BE5B-69AFFDBF9EB6}" destId="{2EED0978-3BCF-43CD-9345-29004E8BDF58}" srcOrd="0" destOrd="0" presId="urn:microsoft.com/office/officeart/2005/8/layout/bProcess3"/>
    <dgm:cxn modelId="{7112395D-55BA-419E-AFD8-8EEDFBB52601}" srcId="{D45510D0-E253-4DF4-8EEE-C69E2C8BE815}" destId="{554C40EC-3907-44EC-921C-B4995DBCE6A2}" srcOrd="5" destOrd="0" parTransId="{400DE04A-FF78-41B4-BC0A-8665A55C5470}" sibTransId="{B29A7E35-26BE-4EF1-82BF-0D3750F6B294}"/>
    <dgm:cxn modelId="{42ACF44D-A962-4FDB-AE31-121753CA2031}" type="presOf" srcId="{0640DE1A-411D-45CE-9CF2-25EC2CD1CBBF}" destId="{60C6AD06-085C-43B0-B96C-BC18E19093D3}" srcOrd="0" destOrd="0" presId="urn:microsoft.com/office/officeart/2005/8/layout/bProcess3"/>
    <dgm:cxn modelId="{8982F94F-09C4-4533-B989-C67965292CD3}" type="presOf" srcId="{5788DD57-C319-4E3C-AB8D-6F3ACD1BB28D}" destId="{BFD35DCA-51DF-461E-8C38-9468D0E12AE4}" srcOrd="0" destOrd="0" presId="urn:microsoft.com/office/officeart/2005/8/layout/bProcess3"/>
    <dgm:cxn modelId="{84CDA551-8260-4F8E-86B7-B28ADD5037C8}" type="presOf" srcId="{239417D3-D98D-4135-800E-55576726B8FC}" destId="{4C5A50A9-F920-4A9D-B044-571867F7C18F}" srcOrd="0" destOrd="0" presId="urn:microsoft.com/office/officeart/2005/8/layout/bProcess3"/>
    <dgm:cxn modelId="{EC67B67E-D4B1-4427-9CCA-ABBF2FC172C1}" srcId="{D45510D0-E253-4DF4-8EEE-C69E2C8BE815}" destId="{26484BD4-46FF-4002-86B8-21AA8CF0152C}" srcOrd="3" destOrd="0" parTransId="{E79C40AE-5CDD-4D18-BC8E-01F850DEA90A}" sibTransId="{3BCE4D0B-8504-4E98-A8E5-72A61F2BEACB}"/>
    <dgm:cxn modelId="{BE39CA81-8B6C-43EC-A9D8-8F4E176C2AAD}" type="presOf" srcId="{B29A7E35-26BE-4EF1-82BF-0D3750F6B294}" destId="{4970725E-9F32-4D91-AC4E-66334E808943}" srcOrd="1" destOrd="0" presId="urn:microsoft.com/office/officeart/2005/8/layout/bProcess3"/>
    <dgm:cxn modelId="{D404DA82-52AA-4FB7-82F7-1A5F5F80B173}" type="presOf" srcId="{4C4A1A2B-43A8-4923-B81F-9061C4B042AE}" destId="{92FA8617-ED8D-4190-AE14-366F4E93E4AD}" srcOrd="0" destOrd="0" presId="urn:microsoft.com/office/officeart/2005/8/layout/bProcess3"/>
    <dgm:cxn modelId="{3D93DE8C-223D-4E79-9572-40134D548B90}" type="presOf" srcId="{5788DD57-C319-4E3C-AB8D-6F3ACD1BB28D}" destId="{A8E95D13-E7CA-4344-9F7A-C73531D1E482}" srcOrd="1" destOrd="0" presId="urn:microsoft.com/office/officeart/2005/8/layout/bProcess3"/>
    <dgm:cxn modelId="{6AF44A98-48A3-444E-A604-4CD3EE4D8890}" type="presOf" srcId="{664DCA68-A276-4831-B970-F4D2A9A27F1A}" destId="{DFA2AD18-F2AC-47C3-BDC4-86E5433DE049}" srcOrd="0" destOrd="0" presId="urn:microsoft.com/office/officeart/2005/8/layout/bProcess3"/>
    <dgm:cxn modelId="{FF51929A-276B-40DB-9B92-C7AA1630CB9D}" type="presOf" srcId="{3BCE4D0B-8504-4E98-A8E5-72A61F2BEACB}" destId="{D64ABE14-572E-4FD0-9ABE-B30E064D2E72}" srcOrd="0" destOrd="0" presId="urn:microsoft.com/office/officeart/2005/8/layout/bProcess3"/>
    <dgm:cxn modelId="{F799539C-F19E-4E54-93FF-0BC918AA3522}" type="presOf" srcId="{9F2BE090-A636-4F68-8CAA-C64E34701F36}" destId="{2CA760F3-B171-4B16-B7ED-6C2B6331E0A8}" srcOrd="0" destOrd="0" presId="urn:microsoft.com/office/officeart/2005/8/layout/bProcess3"/>
    <dgm:cxn modelId="{0D6507A3-9B54-4FF6-8982-821DBAC384CB}" srcId="{D45510D0-E253-4DF4-8EEE-C69E2C8BE815}" destId="{9F2BE090-A636-4F68-8CAA-C64E34701F36}" srcOrd="4" destOrd="0" parTransId="{30D87529-4557-409F-A85F-7C5D8ABBD8DF}" sibTransId="{6984275B-B437-4855-AF6B-B2EE62A186B6}"/>
    <dgm:cxn modelId="{97A74CA3-C8AC-4C23-9AC4-7ABA1C8DAE7C}" type="presOf" srcId="{6984275B-B437-4855-AF6B-B2EE62A186B6}" destId="{5ED32FD3-693C-47F4-8087-A0AAB9D614F8}" srcOrd="0" destOrd="0" presId="urn:microsoft.com/office/officeart/2005/8/layout/bProcess3"/>
    <dgm:cxn modelId="{DFD7D7B9-AC59-4096-8178-167EC040AC1E}" type="presOf" srcId="{3BCE4D0B-8504-4E98-A8E5-72A61F2BEACB}" destId="{1BF5FD02-6B8C-4AE8-9604-ED114DAEBBA1}" srcOrd="1" destOrd="0" presId="urn:microsoft.com/office/officeart/2005/8/layout/bProcess3"/>
    <dgm:cxn modelId="{A4D23AC7-8D16-4BB4-8D8A-0AD0C158CB1F}" type="presOf" srcId="{0640DE1A-411D-45CE-9CF2-25EC2CD1CBBF}" destId="{6ABEB8FD-80B6-4A50-91ED-F05DE8458674}" srcOrd="1" destOrd="0" presId="urn:microsoft.com/office/officeart/2005/8/layout/bProcess3"/>
    <dgm:cxn modelId="{178C64EC-27C0-4FA6-B89E-98E32E986E09}" type="presOf" srcId="{B29A7E35-26BE-4EF1-82BF-0D3750F6B294}" destId="{6C889DCC-2105-401D-8C6E-ECBF55577308}" srcOrd="0" destOrd="0" presId="urn:microsoft.com/office/officeart/2005/8/layout/bProcess3"/>
    <dgm:cxn modelId="{27DDA1F3-03D8-4799-8F1F-48B62DF79A00}" srcId="{D45510D0-E253-4DF4-8EEE-C69E2C8BE815}" destId="{4C4A1A2B-43A8-4923-B81F-9061C4B042AE}" srcOrd="0" destOrd="0" parTransId="{C090B147-D25C-4A71-B067-9621976D25B9}" sibTransId="{0640DE1A-411D-45CE-9CF2-25EC2CD1CBBF}"/>
    <dgm:cxn modelId="{0A8A98F5-E66C-4CB1-9448-BDEED26F1BDC}" type="presOf" srcId="{6984275B-B437-4855-AF6B-B2EE62A186B6}" destId="{7C3DDBF3-CC7E-4217-BD46-C8E06B5471A2}" srcOrd="1" destOrd="0" presId="urn:microsoft.com/office/officeart/2005/8/layout/bProcess3"/>
    <dgm:cxn modelId="{2FCAE0FF-8C53-4A29-AAD8-2163A4D1BE51}" srcId="{D45510D0-E253-4DF4-8EEE-C69E2C8BE815}" destId="{C8656687-F970-4AE2-A55B-E478BE69E01C}" srcOrd="1" destOrd="0" parTransId="{081D4FEC-B0F2-46FF-AC1E-8A0B5D94EB1F}" sibTransId="{EE21D997-0763-4B05-BE5B-69AFFDBF9EB6}"/>
    <dgm:cxn modelId="{8BE45CE7-4392-48C7-AFA4-0A9A092E4460}" type="presParOf" srcId="{790F5988-5EF9-4B87-B102-1F8672196602}" destId="{92FA8617-ED8D-4190-AE14-366F4E93E4AD}" srcOrd="0" destOrd="0" presId="urn:microsoft.com/office/officeart/2005/8/layout/bProcess3"/>
    <dgm:cxn modelId="{4D9ADEEE-6884-46F2-ABAA-163764287C20}" type="presParOf" srcId="{790F5988-5EF9-4B87-B102-1F8672196602}" destId="{60C6AD06-085C-43B0-B96C-BC18E19093D3}" srcOrd="1" destOrd="0" presId="urn:microsoft.com/office/officeart/2005/8/layout/bProcess3"/>
    <dgm:cxn modelId="{FC19A8A2-6928-4938-95A7-D441B493FD6C}" type="presParOf" srcId="{60C6AD06-085C-43B0-B96C-BC18E19093D3}" destId="{6ABEB8FD-80B6-4A50-91ED-F05DE8458674}" srcOrd="0" destOrd="0" presId="urn:microsoft.com/office/officeart/2005/8/layout/bProcess3"/>
    <dgm:cxn modelId="{4F0D5E1E-C1DF-41E7-BF32-219E80AAB324}" type="presParOf" srcId="{790F5988-5EF9-4B87-B102-1F8672196602}" destId="{8B3A5725-68D4-40CA-8D4E-9A4D014C0078}" srcOrd="2" destOrd="0" presId="urn:microsoft.com/office/officeart/2005/8/layout/bProcess3"/>
    <dgm:cxn modelId="{E69B0D43-BEF0-4115-A1D9-D00A8FBFD5D8}" type="presParOf" srcId="{790F5988-5EF9-4B87-B102-1F8672196602}" destId="{2EED0978-3BCF-43CD-9345-29004E8BDF58}" srcOrd="3" destOrd="0" presId="urn:microsoft.com/office/officeart/2005/8/layout/bProcess3"/>
    <dgm:cxn modelId="{1FBC633C-1CD3-4A44-9250-C4789CA4BC27}" type="presParOf" srcId="{2EED0978-3BCF-43CD-9345-29004E8BDF58}" destId="{C46992F9-4974-4B67-B00A-0F12751A383D}" srcOrd="0" destOrd="0" presId="urn:microsoft.com/office/officeart/2005/8/layout/bProcess3"/>
    <dgm:cxn modelId="{516AE28A-CF96-4456-A46C-85A8E30FD81E}" type="presParOf" srcId="{790F5988-5EF9-4B87-B102-1F8672196602}" destId="{DFA2AD18-F2AC-47C3-BDC4-86E5433DE049}" srcOrd="4" destOrd="0" presId="urn:microsoft.com/office/officeart/2005/8/layout/bProcess3"/>
    <dgm:cxn modelId="{8B82D79A-0E2E-4E02-AB5F-A1AF61C582BE}" type="presParOf" srcId="{790F5988-5EF9-4B87-B102-1F8672196602}" destId="{BFD35DCA-51DF-461E-8C38-9468D0E12AE4}" srcOrd="5" destOrd="0" presId="urn:microsoft.com/office/officeart/2005/8/layout/bProcess3"/>
    <dgm:cxn modelId="{AC9B5DCA-60F3-4837-A39E-741CCC95CDF9}" type="presParOf" srcId="{BFD35DCA-51DF-461E-8C38-9468D0E12AE4}" destId="{A8E95D13-E7CA-4344-9F7A-C73531D1E482}" srcOrd="0" destOrd="0" presId="urn:microsoft.com/office/officeart/2005/8/layout/bProcess3"/>
    <dgm:cxn modelId="{D8451837-4A9D-4762-9618-016EF0C1DEF4}" type="presParOf" srcId="{790F5988-5EF9-4B87-B102-1F8672196602}" destId="{BA4D48B7-AC7F-4E11-B953-01B77EDD3377}" srcOrd="6" destOrd="0" presId="urn:microsoft.com/office/officeart/2005/8/layout/bProcess3"/>
    <dgm:cxn modelId="{AD3547AB-8CEB-464C-BB21-FDAAF8D1CE0C}" type="presParOf" srcId="{790F5988-5EF9-4B87-B102-1F8672196602}" destId="{D64ABE14-572E-4FD0-9ABE-B30E064D2E72}" srcOrd="7" destOrd="0" presId="urn:microsoft.com/office/officeart/2005/8/layout/bProcess3"/>
    <dgm:cxn modelId="{C0A4A007-A201-45A7-AB21-C0E6C32AFB78}" type="presParOf" srcId="{D64ABE14-572E-4FD0-9ABE-B30E064D2E72}" destId="{1BF5FD02-6B8C-4AE8-9604-ED114DAEBBA1}" srcOrd="0" destOrd="0" presId="urn:microsoft.com/office/officeart/2005/8/layout/bProcess3"/>
    <dgm:cxn modelId="{43D851EC-4F6B-4340-9D8F-A41F50CE060D}" type="presParOf" srcId="{790F5988-5EF9-4B87-B102-1F8672196602}" destId="{2CA760F3-B171-4B16-B7ED-6C2B6331E0A8}" srcOrd="8" destOrd="0" presId="urn:microsoft.com/office/officeart/2005/8/layout/bProcess3"/>
    <dgm:cxn modelId="{314A46B7-2DB6-4F21-980C-6302BC6A7C58}" type="presParOf" srcId="{790F5988-5EF9-4B87-B102-1F8672196602}" destId="{5ED32FD3-693C-47F4-8087-A0AAB9D614F8}" srcOrd="9" destOrd="0" presId="urn:microsoft.com/office/officeart/2005/8/layout/bProcess3"/>
    <dgm:cxn modelId="{0A86D4D4-380F-4FAB-8908-3FEC51A9060B}" type="presParOf" srcId="{5ED32FD3-693C-47F4-8087-A0AAB9D614F8}" destId="{7C3DDBF3-CC7E-4217-BD46-C8E06B5471A2}" srcOrd="0" destOrd="0" presId="urn:microsoft.com/office/officeart/2005/8/layout/bProcess3"/>
    <dgm:cxn modelId="{AB52E24A-463A-486A-B564-D32EA8C9535B}" type="presParOf" srcId="{790F5988-5EF9-4B87-B102-1F8672196602}" destId="{0AA66E90-27F3-4B4F-8423-9F93B5436FCE}" srcOrd="10" destOrd="0" presId="urn:microsoft.com/office/officeart/2005/8/layout/bProcess3"/>
    <dgm:cxn modelId="{A10E8B11-BD03-4D25-9A21-2A70C16CD673}" type="presParOf" srcId="{790F5988-5EF9-4B87-B102-1F8672196602}" destId="{6C889DCC-2105-401D-8C6E-ECBF55577308}" srcOrd="11" destOrd="0" presId="urn:microsoft.com/office/officeart/2005/8/layout/bProcess3"/>
    <dgm:cxn modelId="{F05C3A65-9B28-45BB-8FC4-EB6DDC2BC781}" type="presParOf" srcId="{6C889DCC-2105-401D-8C6E-ECBF55577308}" destId="{4970725E-9F32-4D91-AC4E-66334E808943}" srcOrd="0" destOrd="0" presId="urn:microsoft.com/office/officeart/2005/8/layout/bProcess3"/>
    <dgm:cxn modelId="{D7513DA6-5900-4410-AE16-9B0F2DC87355}" type="presParOf" srcId="{790F5988-5EF9-4B87-B102-1F8672196602}" destId="{4C5A50A9-F920-4A9D-B044-571867F7C18F}"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510D0-E253-4DF4-8EEE-C69E2C8BE81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CA"/>
        </a:p>
      </dgm:t>
    </dgm:pt>
    <dgm:pt modelId="{4C4A1A2B-43A8-4923-B81F-9061C4B042AE}">
      <dgm:prSet phldrT="[Text]"/>
      <dgm:spPr/>
      <dgm:t>
        <a:bodyPr/>
        <a:lstStyle/>
        <a:p>
          <a:r>
            <a:rPr lang="en-CA" spc="-25" dirty="0">
              <a:solidFill>
                <a:srgbClr val="FFFFFF"/>
              </a:solidFill>
              <a:latin typeface="Carlito"/>
              <a:cs typeface="Carlito"/>
            </a:rPr>
            <a:t>Request</a:t>
          </a:r>
          <a:r>
            <a:rPr lang="en-CA" spc="-114" dirty="0">
              <a:solidFill>
                <a:srgbClr val="FFFFFF"/>
              </a:solidFill>
              <a:latin typeface="Carlito"/>
              <a:cs typeface="Carlito"/>
            </a:rPr>
            <a:t> </a:t>
          </a:r>
          <a:r>
            <a:rPr lang="en-CA" spc="-5" dirty="0">
              <a:solidFill>
                <a:srgbClr val="FFFFFF"/>
              </a:solidFill>
              <a:latin typeface="Carlito"/>
              <a:cs typeface="Carlito"/>
            </a:rPr>
            <a:t>Wikipedia</a:t>
          </a:r>
          <a:endParaRPr lang="en-CA" dirty="0">
            <a:latin typeface="Carlito"/>
            <a:cs typeface="Carlito"/>
          </a:endParaRPr>
        </a:p>
        <a:p>
          <a:r>
            <a:rPr lang="en-CA" spc="-25" dirty="0">
              <a:solidFill>
                <a:srgbClr val="FFFFFF"/>
              </a:solidFill>
              <a:latin typeface="Carlito"/>
              <a:cs typeface="Carlito"/>
            </a:rPr>
            <a:t>html</a:t>
          </a:r>
          <a:endParaRPr lang="en-CA" dirty="0"/>
        </a:p>
      </dgm:t>
    </dgm:pt>
    <dgm:pt modelId="{C090B147-D25C-4A71-B067-9621976D25B9}" type="parTrans" cxnId="{27DDA1F3-03D8-4799-8F1F-48B62DF79A00}">
      <dgm:prSet/>
      <dgm:spPr/>
      <dgm:t>
        <a:bodyPr/>
        <a:lstStyle/>
        <a:p>
          <a:endParaRPr lang="en-CA"/>
        </a:p>
      </dgm:t>
    </dgm:pt>
    <dgm:pt modelId="{0640DE1A-411D-45CE-9CF2-25EC2CD1CBBF}" type="sibTrans" cxnId="{27DDA1F3-03D8-4799-8F1F-48B62DF79A00}">
      <dgm:prSet/>
      <dgm:spPr/>
      <dgm:t>
        <a:bodyPr/>
        <a:lstStyle/>
        <a:p>
          <a:endParaRPr lang="en-CA"/>
        </a:p>
      </dgm:t>
    </dgm:pt>
    <dgm:pt modelId="{9F2BE090-A636-4F68-8CAA-C64E34701F36}">
      <dgm:prSet phldrT="[Text]"/>
      <dgm:spPr/>
      <dgm:t>
        <a:bodyPr/>
        <a:lstStyle/>
        <a:p>
          <a:r>
            <a:rPr lang="en-CA" spc="-40" dirty="0">
              <a:solidFill>
                <a:srgbClr val="FFFFFF"/>
              </a:solidFill>
              <a:latin typeface="Carlito"/>
              <a:cs typeface="Carlito"/>
            </a:rPr>
            <a:t>Create</a:t>
          </a:r>
          <a:r>
            <a:rPr lang="en-CA" spc="-70" dirty="0">
              <a:solidFill>
                <a:srgbClr val="FFFFFF"/>
              </a:solidFill>
              <a:latin typeface="Carlito"/>
              <a:cs typeface="Carlito"/>
            </a:rPr>
            <a:t> </a:t>
          </a:r>
          <a:r>
            <a:rPr lang="en-CA" spc="-10" dirty="0">
              <a:solidFill>
                <a:srgbClr val="FFFFFF"/>
              </a:solidFill>
              <a:latin typeface="Carlito"/>
              <a:cs typeface="Carlito"/>
            </a:rPr>
            <a:t>dictionary</a:t>
          </a:r>
          <a:endParaRPr lang="en-CA" dirty="0"/>
        </a:p>
      </dgm:t>
    </dgm:pt>
    <dgm:pt modelId="{30D87529-4557-409F-A85F-7C5D8ABBD8DF}" type="parTrans" cxnId="{0D6507A3-9B54-4FF6-8982-821DBAC384CB}">
      <dgm:prSet/>
      <dgm:spPr/>
      <dgm:t>
        <a:bodyPr/>
        <a:lstStyle/>
        <a:p>
          <a:endParaRPr lang="en-CA"/>
        </a:p>
      </dgm:t>
    </dgm:pt>
    <dgm:pt modelId="{6984275B-B437-4855-AF6B-B2EE62A186B6}" type="sibTrans" cxnId="{0D6507A3-9B54-4FF6-8982-821DBAC384CB}">
      <dgm:prSet/>
      <dgm:spPr/>
      <dgm:t>
        <a:bodyPr/>
        <a:lstStyle/>
        <a:p>
          <a:endParaRPr lang="en-CA"/>
        </a:p>
      </dgm:t>
    </dgm:pt>
    <dgm:pt modelId="{554C40EC-3907-44EC-921C-B4995DBCE6A2}">
      <dgm:prSet phldrT="[Text]"/>
      <dgm:spPr/>
      <dgm:t>
        <a:bodyPr/>
        <a:lstStyle/>
        <a:p>
          <a:r>
            <a:rPr lang="en-CA" spc="-45" dirty="0">
              <a:solidFill>
                <a:srgbClr val="FFFFFF"/>
              </a:solidFill>
              <a:latin typeface="Carlito"/>
              <a:cs typeface="Carlito"/>
            </a:rPr>
            <a:t>Iterate</a:t>
          </a:r>
          <a:r>
            <a:rPr lang="en-CA" spc="-135" dirty="0">
              <a:solidFill>
                <a:srgbClr val="FFFFFF"/>
              </a:solidFill>
              <a:latin typeface="Carlito"/>
              <a:cs typeface="Carlito"/>
            </a:rPr>
            <a:t> </a:t>
          </a:r>
          <a:r>
            <a:rPr lang="en-CA" spc="-20" dirty="0">
              <a:solidFill>
                <a:srgbClr val="FFFFFF"/>
              </a:solidFill>
              <a:latin typeface="Carlito"/>
              <a:cs typeface="Carlito"/>
            </a:rPr>
            <a:t>through  table </a:t>
          </a:r>
          <a:r>
            <a:rPr lang="en-CA" spc="-5" dirty="0">
              <a:solidFill>
                <a:srgbClr val="FFFFFF"/>
              </a:solidFill>
              <a:latin typeface="Carlito"/>
              <a:cs typeface="Carlito"/>
            </a:rPr>
            <a:t>cells </a:t>
          </a:r>
          <a:r>
            <a:rPr lang="en-CA" spc="-30" dirty="0">
              <a:solidFill>
                <a:srgbClr val="FFFFFF"/>
              </a:solidFill>
              <a:latin typeface="Carlito"/>
              <a:cs typeface="Carlito"/>
            </a:rPr>
            <a:t>to  extract </a:t>
          </a:r>
          <a:r>
            <a:rPr lang="en-CA" spc="-35" dirty="0">
              <a:solidFill>
                <a:srgbClr val="FFFFFF"/>
              </a:solidFill>
              <a:latin typeface="Carlito"/>
              <a:cs typeface="Carlito"/>
            </a:rPr>
            <a:t>data </a:t>
          </a:r>
          <a:r>
            <a:rPr lang="en-CA" spc="-30" dirty="0">
              <a:solidFill>
                <a:srgbClr val="FFFFFF"/>
              </a:solidFill>
              <a:latin typeface="Carlito"/>
              <a:cs typeface="Carlito"/>
            </a:rPr>
            <a:t>to  </a:t>
          </a:r>
          <a:r>
            <a:rPr lang="en-CA" spc="-10" dirty="0">
              <a:solidFill>
                <a:srgbClr val="FFFFFF"/>
              </a:solidFill>
              <a:latin typeface="Carlito"/>
              <a:cs typeface="Carlito"/>
            </a:rPr>
            <a:t>dictionary</a:t>
          </a:r>
          <a:endParaRPr lang="en-CA" dirty="0"/>
        </a:p>
      </dgm:t>
    </dgm:pt>
    <dgm:pt modelId="{400DE04A-FF78-41B4-BC0A-8665A55C5470}" type="parTrans" cxnId="{7112395D-55BA-419E-AFD8-8EEDFBB52601}">
      <dgm:prSet/>
      <dgm:spPr/>
      <dgm:t>
        <a:bodyPr/>
        <a:lstStyle/>
        <a:p>
          <a:endParaRPr lang="en-CA"/>
        </a:p>
      </dgm:t>
    </dgm:pt>
    <dgm:pt modelId="{B29A7E35-26BE-4EF1-82BF-0D3750F6B294}" type="sibTrans" cxnId="{7112395D-55BA-419E-AFD8-8EEDFBB52601}">
      <dgm:prSet/>
      <dgm:spPr/>
      <dgm:t>
        <a:bodyPr/>
        <a:lstStyle/>
        <a:p>
          <a:endParaRPr lang="en-CA"/>
        </a:p>
      </dgm:t>
    </dgm:pt>
    <dgm:pt modelId="{239417D3-D98D-4135-800E-55576726B8FC}">
      <dgm:prSet phldrT="[Text]"/>
      <dgm:spPr/>
      <dgm:t>
        <a:bodyPr/>
        <a:lstStyle/>
        <a:p>
          <a:r>
            <a:rPr lang="en-CA" spc="-20" dirty="0">
              <a:solidFill>
                <a:srgbClr val="FFFFFF"/>
              </a:solidFill>
              <a:latin typeface="Carlito"/>
              <a:cs typeface="Carlito"/>
            </a:rPr>
            <a:t>Cast </a:t>
          </a:r>
          <a:r>
            <a:rPr lang="en-CA" spc="-5" dirty="0">
              <a:solidFill>
                <a:srgbClr val="FFFFFF"/>
              </a:solidFill>
              <a:latin typeface="Carlito"/>
              <a:cs typeface="Carlito"/>
            </a:rPr>
            <a:t>dictionary</a:t>
          </a:r>
          <a:r>
            <a:rPr lang="en-CA" spc="-135" dirty="0">
              <a:solidFill>
                <a:srgbClr val="FFFFFF"/>
              </a:solidFill>
              <a:latin typeface="Carlito"/>
              <a:cs typeface="Carlito"/>
            </a:rPr>
            <a:t> </a:t>
          </a:r>
          <a:r>
            <a:rPr lang="en-CA" spc="-60" dirty="0">
              <a:solidFill>
                <a:srgbClr val="FFFFFF"/>
              </a:solidFill>
              <a:latin typeface="Carlito"/>
              <a:cs typeface="Carlito"/>
            </a:rPr>
            <a:t>to  </a:t>
          </a:r>
          <a:r>
            <a:rPr lang="en-CA" spc="-30" dirty="0" err="1">
              <a:solidFill>
                <a:srgbClr val="FFFFFF"/>
              </a:solidFill>
              <a:latin typeface="Carlito"/>
              <a:cs typeface="Carlito"/>
            </a:rPr>
            <a:t>DataFrame</a:t>
          </a:r>
          <a:endParaRPr lang="en-CA" dirty="0"/>
        </a:p>
      </dgm:t>
    </dgm:pt>
    <dgm:pt modelId="{35787235-9280-4BD1-8C9E-DE8A26023B41}" type="parTrans" cxnId="{2D40B402-665D-4C24-80D0-CEA87054D5D6}">
      <dgm:prSet/>
      <dgm:spPr/>
      <dgm:t>
        <a:bodyPr/>
        <a:lstStyle/>
        <a:p>
          <a:endParaRPr lang="en-CA"/>
        </a:p>
      </dgm:t>
    </dgm:pt>
    <dgm:pt modelId="{BCCF6B03-C37B-4411-9B4C-3884C24AC217}" type="sibTrans" cxnId="{2D40B402-665D-4C24-80D0-CEA87054D5D6}">
      <dgm:prSet/>
      <dgm:spPr/>
      <dgm:t>
        <a:bodyPr/>
        <a:lstStyle/>
        <a:p>
          <a:endParaRPr lang="en-CA"/>
        </a:p>
      </dgm:t>
    </dgm:pt>
    <dgm:pt modelId="{C8656687-F970-4AE2-A55B-E478BE69E01C}">
      <dgm:prSet/>
      <dgm:spPr/>
      <dgm:t>
        <a:bodyPr/>
        <a:lstStyle/>
        <a:p>
          <a:r>
            <a:rPr lang="en-CA" spc="-15" dirty="0" err="1">
              <a:solidFill>
                <a:srgbClr val="FFFFFF"/>
              </a:solidFill>
              <a:latin typeface="Carlito"/>
              <a:cs typeface="Carlito"/>
            </a:rPr>
            <a:t>BeautifulSoup</a:t>
          </a:r>
          <a:endParaRPr lang="en-CA" dirty="0">
            <a:latin typeface="Carlito"/>
            <a:cs typeface="Carlito"/>
          </a:endParaRPr>
        </a:p>
        <a:p>
          <a:r>
            <a:rPr lang="en-CA" spc="-20" dirty="0">
              <a:solidFill>
                <a:srgbClr val="FFFFFF"/>
              </a:solidFill>
              <a:latin typeface="Carlito"/>
              <a:cs typeface="Carlito"/>
            </a:rPr>
            <a:t>html5lib</a:t>
          </a:r>
          <a:r>
            <a:rPr lang="en-CA" spc="-105" dirty="0">
              <a:solidFill>
                <a:srgbClr val="FFFFFF"/>
              </a:solidFill>
              <a:latin typeface="Carlito"/>
              <a:cs typeface="Carlito"/>
            </a:rPr>
            <a:t> </a:t>
          </a:r>
          <a:r>
            <a:rPr lang="en-CA" spc="-35" dirty="0">
              <a:solidFill>
                <a:srgbClr val="FFFFFF"/>
              </a:solidFill>
              <a:latin typeface="Carlito"/>
              <a:cs typeface="Carlito"/>
            </a:rPr>
            <a:t>Parser</a:t>
          </a:r>
          <a:endParaRPr lang="en-CA" dirty="0"/>
        </a:p>
      </dgm:t>
    </dgm:pt>
    <dgm:pt modelId="{081D4FEC-B0F2-46FF-AC1E-8A0B5D94EB1F}" type="parTrans" cxnId="{2FCAE0FF-8C53-4A29-AAD8-2163A4D1BE51}">
      <dgm:prSet/>
      <dgm:spPr/>
      <dgm:t>
        <a:bodyPr/>
        <a:lstStyle/>
        <a:p>
          <a:endParaRPr lang="en-CA"/>
        </a:p>
      </dgm:t>
    </dgm:pt>
    <dgm:pt modelId="{EE21D997-0763-4B05-BE5B-69AFFDBF9EB6}" type="sibTrans" cxnId="{2FCAE0FF-8C53-4A29-AAD8-2163A4D1BE51}">
      <dgm:prSet/>
      <dgm:spPr/>
      <dgm:t>
        <a:bodyPr/>
        <a:lstStyle/>
        <a:p>
          <a:endParaRPr lang="en-CA"/>
        </a:p>
      </dgm:t>
    </dgm:pt>
    <dgm:pt modelId="{664DCA68-A276-4831-B970-F4D2A9A27F1A}">
      <dgm:prSet/>
      <dgm:spPr/>
      <dgm:t>
        <a:bodyPr/>
        <a:lstStyle/>
        <a:p>
          <a:r>
            <a:rPr lang="en-CA" spc="-15" dirty="0">
              <a:solidFill>
                <a:srgbClr val="FFFFFF"/>
              </a:solidFill>
              <a:latin typeface="Carlito"/>
              <a:cs typeface="Carlito"/>
            </a:rPr>
            <a:t>Find </a:t>
          </a:r>
          <a:r>
            <a:rPr lang="en-CA" spc="-5" dirty="0">
              <a:solidFill>
                <a:srgbClr val="FFFFFF"/>
              </a:solidFill>
              <a:latin typeface="Carlito"/>
              <a:cs typeface="Carlito"/>
            </a:rPr>
            <a:t>launch</a:t>
          </a:r>
          <a:r>
            <a:rPr lang="en-CA" spc="-145" dirty="0">
              <a:solidFill>
                <a:srgbClr val="FFFFFF"/>
              </a:solidFill>
              <a:latin typeface="Carlito"/>
              <a:cs typeface="Carlito"/>
            </a:rPr>
            <a:t> </a:t>
          </a:r>
          <a:r>
            <a:rPr lang="en-CA" spc="-40" dirty="0">
              <a:solidFill>
                <a:srgbClr val="FFFFFF"/>
              </a:solidFill>
              <a:latin typeface="Carlito"/>
              <a:cs typeface="Carlito"/>
            </a:rPr>
            <a:t>info  </a:t>
          </a:r>
          <a:r>
            <a:rPr lang="en-CA" spc="-25" dirty="0">
              <a:solidFill>
                <a:srgbClr val="FFFFFF"/>
              </a:solidFill>
              <a:latin typeface="Carlito"/>
              <a:cs typeface="Carlito"/>
            </a:rPr>
            <a:t>html</a:t>
          </a:r>
          <a:r>
            <a:rPr lang="en-CA" spc="-70" dirty="0">
              <a:solidFill>
                <a:srgbClr val="FFFFFF"/>
              </a:solidFill>
              <a:latin typeface="Carlito"/>
              <a:cs typeface="Carlito"/>
            </a:rPr>
            <a:t> </a:t>
          </a:r>
          <a:r>
            <a:rPr lang="en-CA" spc="-20" dirty="0">
              <a:solidFill>
                <a:srgbClr val="FFFFFF"/>
              </a:solidFill>
              <a:latin typeface="Carlito"/>
              <a:cs typeface="Carlito"/>
            </a:rPr>
            <a:t>table</a:t>
          </a:r>
          <a:endParaRPr lang="en-CA" dirty="0"/>
        </a:p>
      </dgm:t>
    </dgm:pt>
    <dgm:pt modelId="{4F10DCC8-F678-4C6F-9EE3-5CD226704EA8}" type="parTrans" cxnId="{68620F1F-C157-478B-A9C7-FA55F79F6C51}">
      <dgm:prSet/>
      <dgm:spPr/>
      <dgm:t>
        <a:bodyPr/>
        <a:lstStyle/>
        <a:p>
          <a:endParaRPr lang="en-CA"/>
        </a:p>
      </dgm:t>
    </dgm:pt>
    <dgm:pt modelId="{5788DD57-C319-4E3C-AB8D-6F3ACD1BB28D}" type="sibTrans" cxnId="{68620F1F-C157-478B-A9C7-FA55F79F6C51}">
      <dgm:prSet/>
      <dgm:spPr/>
      <dgm:t>
        <a:bodyPr/>
        <a:lstStyle/>
        <a:p>
          <a:endParaRPr lang="en-CA"/>
        </a:p>
      </dgm:t>
    </dgm:pt>
    <dgm:pt modelId="{790F5988-5EF9-4B87-B102-1F8672196602}" type="pres">
      <dgm:prSet presAssocID="{D45510D0-E253-4DF4-8EEE-C69E2C8BE815}" presName="Name0" presStyleCnt="0">
        <dgm:presLayoutVars>
          <dgm:dir/>
          <dgm:resizeHandles val="exact"/>
        </dgm:presLayoutVars>
      </dgm:prSet>
      <dgm:spPr/>
    </dgm:pt>
    <dgm:pt modelId="{92FA8617-ED8D-4190-AE14-366F4E93E4AD}" type="pres">
      <dgm:prSet presAssocID="{4C4A1A2B-43A8-4923-B81F-9061C4B042AE}" presName="node" presStyleLbl="node1" presStyleIdx="0" presStyleCnt="6">
        <dgm:presLayoutVars>
          <dgm:bulletEnabled val="1"/>
        </dgm:presLayoutVars>
      </dgm:prSet>
      <dgm:spPr/>
    </dgm:pt>
    <dgm:pt modelId="{60C6AD06-085C-43B0-B96C-BC18E19093D3}" type="pres">
      <dgm:prSet presAssocID="{0640DE1A-411D-45CE-9CF2-25EC2CD1CBBF}" presName="sibTrans" presStyleLbl="sibTrans1D1" presStyleIdx="0" presStyleCnt="5"/>
      <dgm:spPr/>
    </dgm:pt>
    <dgm:pt modelId="{6ABEB8FD-80B6-4A50-91ED-F05DE8458674}" type="pres">
      <dgm:prSet presAssocID="{0640DE1A-411D-45CE-9CF2-25EC2CD1CBBF}" presName="connectorText" presStyleLbl="sibTrans1D1" presStyleIdx="0" presStyleCnt="5"/>
      <dgm:spPr/>
    </dgm:pt>
    <dgm:pt modelId="{8B3A5725-68D4-40CA-8D4E-9A4D014C0078}" type="pres">
      <dgm:prSet presAssocID="{C8656687-F970-4AE2-A55B-E478BE69E01C}" presName="node" presStyleLbl="node1" presStyleIdx="1" presStyleCnt="6">
        <dgm:presLayoutVars>
          <dgm:bulletEnabled val="1"/>
        </dgm:presLayoutVars>
      </dgm:prSet>
      <dgm:spPr/>
    </dgm:pt>
    <dgm:pt modelId="{2EED0978-3BCF-43CD-9345-29004E8BDF58}" type="pres">
      <dgm:prSet presAssocID="{EE21D997-0763-4B05-BE5B-69AFFDBF9EB6}" presName="sibTrans" presStyleLbl="sibTrans1D1" presStyleIdx="1" presStyleCnt="5"/>
      <dgm:spPr/>
    </dgm:pt>
    <dgm:pt modelId="{C46992F9-4974-4B67-B00A-0F12751A383D}" type="pres">
      <dgm:prSet presAssocID="{EE21D997-0763-4B05-BE5B-69AFFDBF9EB6}" presName="connectorText" presStyleLbl="sibTrans1D1" presStyleIdx="1" presStyleCnt="5"/>
      <dgm:spPr/>
    </dgm:pt>
    <dgm:pt modelId="{DFA2AD18-F2AC-47C3-BDC4-86E5433DE049}" type="pres">
      <dgm:prSet presAssocID="{664DCA68-A276-4831-B970-F4D2A9A27F1A}" presName="node" presStyleLbl="node1" presStyleIdx="2" presStyleCnt="6">
        <dgm:presLayoutVars>
          <dgm:bulletEnabled val="1"/>
        </dgm:presLayoutVars>
      </dgm:prSet>
      <dgm:spPr/>
    </dgm:pt>
    <dgm:pt modelId="{BFD35DCA-51DF-461E-8C38-9468D0E12AE4}" type="pres">
      <dgm:prSet presAssocID="{5788DD57-C319-4E3C-AB8D-6F3ACD1BB28D}" presName="sibTrans" presStyleLbl="sibTrans1D1" presStyleIdx="2" presStyleCnt="5"/>
      <dgm:spPr/>
    </dgm:pt>
    <dgm:pt modelId="{A8E95D13-E7CA-4344-9F7A-C73531D1E482}" type="pres">
      <dgm:prSet presAssocID="{5788DD57-C319-4E3C-AB8D-6F3ACD1BB28D}" presName="connectorText" presStyleLbl="sibTrans1D1" presStyleIdx="2" presStyleCnt="5"/>
      <dgm:spPr/>
    </dgm:pt>
    <dgm:pt modelId="{2CA760F3-B171-4B16-B7ED-6C2B6331E0A8}" type="pres">
      <dgm:prSet presAssocID="{9F2BE090-A636-4F68-8CAA-C64E34701F36}" presName="node" presStyleLbl="node1" presStyleIdx="3" presStyleCnt="6">
        <dgm:presLayoutVars>
          <dgm:bulletEnabled val="1"/>
        </dgm:presLayoutVars>
      </dgm:prSet>
      <dgm:spPr/>
    </dgm:pt>
    <dgm:pt modelId="{5ED32FD3-693C-47F4-8087-A0AAB9D614F8}" type="pres">
      <dgm:prSet presAssocID="{6984275B-B437-4855-AF6B-B2EE62A186B6}" presName="sibTrans" presStyleLbl="sibTrans1D1" presStyleIdx="3" presStyleCnt="5"/>
      <dgm:spPr/>
    </dgm:pt>
    <dgm:pt modelId="{7C3DDBF3-CC7E-4217-BD46-C8E06B5471A2}" type="pres">
      <dgm:prSet presAssocID="{6984275B-B437-4855-AF6B-B2EE62A186B6}" presName="connectorText" presStyleLbl="sibTrans1D1" presStyleIdx="3" presStyleCnt="5"/>
      <dgm:spPr/>
    </dgm:pt>
    <dgm:pt modelId="{0AA66E90-27F3-4B4F-8423-9F93B5436FCE}" type="pres">
      <dgm:prSet presAssocID="{554C40EC-3907-44EC-921C-B4995DBCE6A2}" presName="node" presStyleLbl="node1" presStyleIdx="4" presStyleCnt="6">
        <dgm:presLayoutVars>
          <dgm:bulletEnabled val="1"/>
        </dgm:presLayoutVars>
      </dgm:prSet>
      <dgm:spPr/>
    </dgm:pt>
    <dgm:pt modelId="{6C889DCC-2105-401D-8C6E-ECBF55577308}" type="pres">
      <dgm:prSet presAssocID="{B29A7E35-26BE-4EF1-82BF-0D3750F6B294}" presName="sibTrans" presStyleLbl="sibTrans1D1" presStyleIdx="4" presStyleCnt="5"/>
      <dgm:spPr/>
    </dgm:pt>
    <dgm:pt modelId="{4970725E-9F32-4D91-AC4E-66334E808943}" type="pres">
      <dgm:prSet presAssocID="{B29A7E35-26BE-4EF1-82BF-0D3750F6B294}" presName="connectorText" presStyleLbl="sibTrans1D1" presStyleIdx="4" presStyleCnt="5"/>
      <dgm:spPr/>
    </dgm:pt>
    <dgm:pt modelId="{4C5A50A9-F920-4A9D-B044-571867F7C18F}" type="pres">
      <dgm:prSet presAssocID="{239417D3-D98D-4135-800E-55576726B8FC}" presName="node" presStyleLbl="node1" presStyleIdx="5" presStyleCnt="6">
        <dgm:presLayoutVars>
          <dgm:bulletEnabled val="1"/>
        </dgm:presLayoutVars>
      </dgm:prSet>
      <dgm:spPr/>
    </dgm:pt>
  </dgm:ptLst>
  <dgm:cxnLst>
    <dgm:cxn modelId="{2D40B402-665D-4C24-80D0-CEA87054D5D6}" srcId="{D45510D0-E253-4DF4-8EEE-C69E2C8BE815}" destId="{239417D3-D98D-4135-800E-55576726B8FC}" srcOrd="5" destOrd="0" parTransId="{35787235-9280-4BD1-8C9E-DE8A26023B41}" sibTransId="{BCCF6B03-C37B-4411-9B4C-3884C24AC217}"/>
    <dgm:cxn modelId="{6C830B0B-B4ED-4B54-996A-8688BA1EC844}" type="presOf" srcId="{D45510D0-E253-4DF4-8EEE-C69E2C8BE815}" destId="{790F5988-5EF9-4B87-B102-1F8672196602}" srcOrd="0" destOrd="0" presId="urn:microsoft.com/office/officeart/2005/8/layout/bProcess3"/>
    <dgm:cxn modelId="{BFDCFC0E-5DBE-4BE4-B70B-C781E0DA42AA}" type="presOf" srcId="{EE21D997-0763-4B05-BE5B-69AFFDBF9EB6}" destId="{C46992F9-4974-4B67-B00A-0F12751A383D}" srcOrd="1" destOrd="0" presId="urn:microsoft.com/office/officeart/2005/8/layout/bProcess3"/>
    <dgm:cxn modelId="{A195F21A-0E39-4ABF-84EB-42DCF663EE80}" type="presOf" srcId="{554C40EC-3907-44EC-921C-B4995DBCE6A2}" destId="{0AA66E90-27F3-4B4F-8423-9F93B5436FCE}" srcOrd="0" destOrd="0" presId="urn:microsoft.com/office/officeart/2005/8/layout/bProcess3"/>
    <dgm:cxn modelId="{68620F1F-C157-478B-A9C7-FA55F79F6C51}" srcId="{D45510D0-E253-4DF4-8EEE-C69E2C8BE815}" destId="{664DCA68-A276-4831-B970-F4D2A9A27F1A}" srcOrd="2" destOrd="0" parTransId="{4F10DCC8-F678-4C6F-9EE3-5CD226704EA8}" sibTransId="{5788DD57-C319-4E3C-AB8D-6F3ACD1BB28D}"/>
    <dgm:cxn modelId="{6B7E992C-6908-4EA7-895F-11EA8137C973}" type="presOf" srcId="{C8656687-F970-4AE2-A55B-E478BE69E01C}" destId="{8B3A5725-68D4-40CA-8D4E-9A4D014C0078}" srcOrd="0" destOrd="0" presId="urn:microsoft.com/office/officeart/2005/8/layout/bProcess3"/>
    <dgm:cxn modelId="{B19CEE3D-6D89-4B74-86E6-D7F54E6C5F10}" type="presOf" srcId="{EE21D997-0763-4B05-BE5B-69AFFDBF9EB6}" destId="{2EED0978-3BCF-43CD-9345-29004E8BDF58}" srcOrd="0" destOrd="0" presId="urn:microsoft.com/office/officeart/2005/8/layout/bProcess3"/>
    <dgm:cxn modelId="{7112395D-55BA-419E-AFD8-8EEDFBB52601}" srcId="{D45510D0-E253-4DF4-8EEE-C69E2C8BE815}" destId="{554C40EC-3907-44EC-921C-B4995DBCE6A2}" srcOrd="4" destOrd="0" parTransId="{400DE04A-FF78-41B4-BC0A-8665A55C5470}" sibTransId="{B29A7E35-26BE-4EF1-82BF-0D3750F6B294}"/>
    <dgm:cxn modelId="{42ACF44D-A962-4FDB-AE31-121753CA2031}" type="presOf" srcId="{0640DE1A-411D-45CE-9CF2-25EC2CD1CBBF}" destId="{60C6AD06-085C-43B0-B96C-BC18E19093D3}" srcOrd="0" destOrd="0" presId="urn:microsoft.com/office/officeart/2005/8/layout/bProcess3"/>
    <dgm:cxn modelId="{8982F94F-09C4-4533-B989-C67965292CD3}" type="presOf" srcId="{5788DD57-C319-4E3C-AB8D-6F3ACD1BB28D}" destId="{BFD35DCA-51DF-461E-8C38-9468D0E12AE4}" srcOrd="0" destOrd="0" presId="urn:microsoft.com/office/officeart/2005/8/layout/bProcess3"/>
    <dgm:cxn modelId="{84CDA551-8260-4F8E-86B7-B28ADD5037C8}" type="presOf" srcId="{239417D3-D98D-4135-800E-55576726B8FC}" destId="{4C5A50A9-F920-4A9D-B044-571867F7C18F}" srcOrd="0" destOrd="0" presId="urn:microsoft.com/office/officeart/2005/8/layout/bProcess3"/>
    <dgm:cxn modelId="{BE39CA81-8B6C-43EC-A9D8-8F4E176C2AAD}" type="presOf" srcId="{B29A7E35-26BE-4EF1-82BF-0D3750F6B294}" destId="{4970725E-9F32-4D91-AC4E-66334E808943}" srcOrd="1" destOrd="0" presId="urn:microsoft.com/office/officeart/2005/8/layout/bProcess3"/>
    <dgm:cxn modelId="{D404DA82-52AA-4FB7-82F7-1A5F5F80B173}" type="presOf" srcId="{4C4A1A2B-43A8-4923-B81F-9061C4B042AE}" destId="{92FA8617-ED8D-4190-AE14-366F4E93E4AD}" srcOrd="0" destOrd="0" presId="urn:microsoft.com/office/officeart/2005/8/layout/bProcess3"/>
    <dgm:cxn modelId="{3D93DE8C-223D-4E79-9572-40134D548B90}" type="presOf" srcId="{5788DD57-C319-4E3C-AB8D-6F3ACD1BB28D}" destId="{A8E95D13-E7CA-4344-9F7A-C73531D1E482}" srcOrd="1" destOrd="0" presId="urn:microsoft.com/office/officeart/2005/8/layout/bProcess3"/>
    <dgm:cxn modelId="{6AF44A98-48A3-444E-A604-4CD3EE4D8890}" type="presOf" srcId="{664DCA68-A276-4831-B970-F4D2A9A27F1A}" destId="{DFA2AD18-F2AC-47C3-BDC4-86E5433DE049}" srcOrd="0" destOrd="0" presId="urn:microsoft.com/office/officeart/2005/8/layout/bProcess3"/>
    <dgm:cxn modelId="{F799539C-F19E-4E54-93FF-0BC918AA3522}" type="presOf" srcId="{9F2BE090-A636-4F68-8CAA-C64E34701F36}" destId="{2CA760F3-B171-4B16-B7ED-6C2B6331E0A8}" srcOrd="0" destOrd="0" presId="urn:microsoft.com/office/officeart/2005/8/layout/bProcess3"/>
    <dgm:cxn modelId="{0D6507A3-9B54-4FF6-8982-821DBAC384CB}" srcId="{D45510D0-E253-4DF4-8EEE-C69E2C8BE815}" destId="{9F2BE090-A636-4F68-8CAA-C64E34701F36}" srcOrd="3" destOrd="0" parTransId="{30D87529-4557-409F-A85F-7C5D8ABBD8DF}" sibTransId="{6984275B-B437-4855-AF6B-B2EE62A186B6}"/>
    <dgm:cxn modelId="{97A74CA3-C8AC-4C23-9AC4-7ABA1C8DAE7C}" type="presOf" srcId="{6984275B-B437-4855-AF6B-B2EE62A186B6}" destId="{5ED32FD3-693C-47F4-8087-A0AAB9D614F8}" srcOrd="0" destOrd="0" presId="urn:microsoft.com/office/officeart/2005/8/layout/bProcess3"/>
    <dgm:cxn modelId="{A4D23AC7-8D16-4BB4-8D8A-0AD0C158CB1F}" type="presOf" srcId="{0640DE1A-411D-45CE-9CF2-25EC2CD1CBBF}" destId="{6ABEB8FD-80B6-4A50-91ED-F05DE8458674}" srcOrd="1" destOrd="0" presId="urn:microsoft.com/office/officeart/2005/8/layout/bProcess3"/>
    <dgm:cxn modelId="{178C64EC-27C0-4FA6-B89E-98E32E986E09}" type="presOf" srcId="{B29A7E35-26BE-4EF1-82BF-0D3750F6B294}" destId="{6C889DCC-2105-401D-8C6E-ECBF55577308}" srcOrd="0" destOrd="0" presId="urn:microsoft.com/office/officeart/2005/8/layout/bProcess3"/>
    <dgm:cxn modelId="{27DDA1F3-03D8-4799-8F1F-48B62DF79A00}" srcId="{D45510D0-E253-4DF4-8EEE-C69E2C8BE815}" destId="{4C4A1A2B-43A8-4923-B81F-9061C4B042AE}" srcOrd="0" destOrd="0" parTransId="{C090B147-D25C-4A71-B067-9621976D25B9}" sibTransId="{0640DE1A-411D-45CE-9CF2-25EC2CD1CBBF}"/>
    <dgm:cxn modelId="{0A8A98F5-E66C-4CB1-9448-BDEED26F1BDC}" type="presOf" srcId="{6984275B-B437-4855-AF6B-B2EE62A186B6}" destId="{7C3DDBF3-CC7E-4217-BD46-C8E06B5471A2}" srcOrd="1" destOrd="0" presId="urn:microsoft.com/office/officeart/2005/8/layout/bProcess3"/>
    <dgm:cxn modelId="{2FCAE0FF-8C53-4A29-AAD8-2163A4D1BE51}" srcId="{D45510D0-E253-4DF4-8EEE-C69E2C8BE815}" destId="{C8656687-F970-4AE2-A55B-E478BE69E01C}" srcOrd="1" destOrd="0" parTransId="{081D4FEC-B0F2-46FF-AC1E-8A0B5D94EB1F}" sibTransId="{EE21D997-0763-4B05-BE5B-69AFFDBF9EB6}"/>
    <dgm:cxn modelId="{8BE45CE7-4392-48C7-AFA4-0A9A092E4460}" type="presParOf" srcId="{790F5988-5EF9-4B87-B102-1F8672196602}" destId="{92FA8617-ED8D-4190-AE14-366F4E93E4AD}" srcOrd="0" destOrd="0" presId="urn:microsoft.com/office/officeart/2005/8/layout/bProcess3"/>
    <dgm:cxn modelId="{4D9ADEEE-6884-46F2-ABAA-163764287C20}" type="presParOf" srcId="{790F5988-5EF9-4B87-B102-1F8672196602}" destId="{60C6AD06-085C-43B0-B96C-BC18E19093D3}" srcOrd="1" destOrd="0" presId="urn:microsoft.com/office/officeart/2005/8/layout/bProcess3"/>
    <dgm:cxn modelId="{FC19A8A2-6928-4938-95A7-D441B493FD6C}" type="presParOf" srcId="{60C6AD06-085C-43B0-B96C-BC18E19093D3}" destId="{6ABEB8FD-80B6-4A50-91ED-F05DE8458674}" srcOrd="0" destOrd="0" presId="urn:microsoft.com/office/officeart/2005/8/layout/bProcess3"/>
    <dgm:cxn modelId="{4F0D5E1E-C1DF-41E7-BF32-219E80AAB324}" type="presParOf" srcId="{790F5988-5EF9-4B87-B102-1F8672196602}" destId="{8B3A5725-68D4-40CA-8D4E-9A4D014C0078}" srcOrd="2" destOrd="0" presId="urn:microsoft.com/office/officeart/2005/8/layout/bProcess3"/>
    <dgm:cxn modelId="{E69B0D43-BEF0-4115-A1D9-D00A8FBFD5D8}" type="presParOf" srcId="{790F5988-5EF9-4B87-B102-1F8672196602}" destId="{2EED0978-3BCF-43CD-9345-29004E8BDF58}" srcOrd="3" destOrd="0" presId="urn:microsoft.com/office/officeart/2005/8/layout/bProcess3"/>
    <dgm:cxn modelId="{1FBC633C-1CD3-4A44-9250-C4789CA4BC27}" type="presParOf" srcId="{2EED0978-3BCF-43CD-9345-29004E8BDF58}" destId="{C46992F9-4974-4B67-B00A-0F12751A383D}" srcOrd="0" destOrd="0" presId="urn:microsoft.com/office/officeart/2005/8/layout/bProcess3"/>
    <dgm:cxn modelId="{516AE28A-CF96-4456-A46C-85A8E30FD81E}" type="presParOf" srcId="{790F5988-5EF9-4B87-B102-1F8672196602}" destId="{DFA2AD18-F2AC-47C3-BDC4-86E5433DE049}" srcOrd="4" destOrd="0" presId="urn:microsoft.com/office/officeart/2005/8/layout/bProcess3"/>
    <dgm:cxn modelId="{8B82D79A-0E2E-4E02-AB5F-A1AF61C582BE}" type="presParOf" srcId="{790F5988-5EF9-4B87-B102-1F8672196602}" destId="{BFD35DCA-51DF-461E-8C38-9468D0E12AE4}" srcOrd="5" destOrd="0" presId="urn:microsoft.com/office/officeart/2005/8/layout/bProcess3"/>
    <dgm:cxn modelId="{AC9B5DCA-60F3-4837-A39E-741CCC95CDF9}" type="presParOf" srcId="{BFD35DCA-51DF-461E-8C38-9468D0E12AE4}" destId="{A8E95D13-E7CA-4344-9F7A-C73531D1E482}" srcOrd="0" destOrd="0" presId="urn:microsoft.com/office/officeart/2005/8/layout/bProcess3"/>
    <dgm:cxn modelId="{43D851EC-4F6B-4340-9D8F-A41F50CE060D}" type="presParOf" srcId="{790F5988-5EF9-4B87-B102-1F8672196602}" destId="{2CA760F3-B171-4B16-B7ED-6C2B6331E0A8}" srcOrd="6" destOrd="0" presId="urn:microsoft.com/office/officeart/2005/8/layout/bProcess3"/>
    <dgm:cxn modelId="{314A46B7-2DB6-4F21-980C-6302BC6A7C58}" type="presParOf" srcId="{790F5988-5EF9-4B87-B102-1F8672196602}" destId="{5ED32FD3-693C-47F4-8087-A0AAB9D614F8}" srcOrd="7" destOrd="0" presId="urn:microsoft.com/office/officeart/2005/8/layout/bProcess3"/>
    <dgm:cxn modelId="{0A86D4D4-380F-4FAB-8908-3FEC51A9060B}" type="presParOf" srcId="{5ED32FD3-693C-47F4-8087-A0AAB9D614F8}" destId="{7C3DDBF3-CC7E-4217-BD46-C8E06B5471A2}" srcOrd="0" destOrd="0" presId="urn:microsoft.com/office/officeart/2005/8/layout/bProcess3"/>
    <dgm:cxn modelId="{AB52E24A-463A-486A-B564-D32EA8C9535B}" type="presParOf" srcId="{790F5988-5EF9-4B87-B102-1F8672196602}" destId="{0AA66E90-27F3-4B4F-8423-9F93B5436FCE}" srcOrd="8" destOrd="0" presId="urn:microsoft.com/office/officeart/2005/8/layout/bProcess3"/>
    <dgm:cxn modelId="{A10E8B11-BD03-4D25-9A21-2A70C16CD673}" type="presParOf" srcId="{790F5988-5EF9-4B87-B102-1F8672196602}" destId="{6C889DCC-2105-401D-8C6E-ECBF55577308}" srcOrd="9" destOrd="0" presId="urn:microsoft.com/office/officeart/2005/8/layout/bProcess3"/>
    <dgm:cxn modelId="{F05C3A65-9B28-45BB-8FC4-EB6DDC2BC781}" type="presParOf" srcId="{6C889DCC-2105-401D-8C6E-ECBF55577308}" destId="{4970725E-9F32-4D91-AC4E-66334E808943}" srcOrd="0" destOrd="0" presId="urn:microsoft.com/office/officeart/2005/8/layout/bProcess3"/>
    <dgm:cxn modelId="{D7513DA6-5900-4410-AE16-9B0F2DC87355}" type="presParOf" srcId="{790F5988-5EF9-4B87-B102-1F8672196602}" destId="{4C5A50A9-F920-4A9D-B044-571867F7C18F}"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5510D0-E253-4DF4-8EEE-C69E2C8BE81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CA"/>
        </a:p>
      </dgm:t>
    </dgm:pt>
    <dgm:pt modelId="{4C4A1A2B-43A8-4923-B81F-9061C4B042AE}">
      <dgm:prSet phldrT="[Text]"/>
      <dgm:spPr/>
      <dgm:t>
        <a:bodyPr/>
        <a:lstStyle/>
        <a:p>
          <a:r>
            <a:rPr lang="en-CA" spc="-5" dirty="0">
              <a:solidFill>
                <a:srgbClr val="FFFFFF"/>
              </a:solidFill>
              <a:latin typeface="Carlito"/>
              <a:cs typeface="Carlito"/>
            </a:rPr>
            <a:t>Split </a:t>
          </a:r>
          <a:r>
            <a:rPr lang="en-CA" dirty="0">
              <a:solidFill>
                <a:srgbClr val="FFFFFF"/>
              </a:solidFill>
              <a:latin typeface="Carlito"/>
              <a:cs typeface="Carlito"/>
            </a:rPr>
            <a:t>label</a:t>
          </a:r>
          <a:r>
            <a:rPr lang="en-CA" spc="-195" dirty="0">
              <a:solidFill>
                <a:srgbClr val="FFFFFF"/>
              </a:solidFill>
              <a:latin typeface="Carlito"/>
              <a:cs typeface="Carlito"/>
            </a:rPr>
            <a:t> </a:t>
          </a:r>
          <a:r>
            <a:rPr lang="en-CA" spc="-5" dirty="0">
              <a:solidFill>
                <a:srgbClr val="FFFFFF"/>
              </a:solidFill>
              <a:latin typeface="Carlito"/>
              <a:cs typeface="Carlito"/>
            </a:rPr>
            <a:t>column </a:t>
          </a:r>
          <a:r>
            <a:rPr lang="en-CA" dirty="0">
              <a:solidFill>
                <a:srgbClr val="FFFFFF"/>
              </a:solidFill>
              <a:latin typeface="Carlito"/>
              <a:cs typeface="Carlito"/>
            </a:rPr>
            <a:t>‘Class’ </a:t>
          </a:r>
          <a:r>
            <a:rPr lang="en-CA" spc="-15" dirty="0">
              <a:solidFill>
                <a:srgbClr val="FFFFFF"/>
              </a:solidFill>
              <a:latin typeface="Carlito"/>
              <a:cs typeface="Carlito"/>
            </a:rPr>
            <a:t>from</a:t>
          </a:r>
          <a:r>
            <a:rPr lang="en-CA" spc="-200" dirty="0">
              <a:solidFill>
                <a:srgbClr val="FFFFFF"/>
              </a:solidFill>
              <a:latin typeface="Carlito"/>
              <a:cs typeface="Carlito"/>
            </a:rPr>
            <a:t> </a:t>
          </a:r>
          <a:r>
            <a:rPr lang="en-CA" spc="-15" dirty="0">
              <a:solidFill>
                <a:srgbClr val="FFFFFF"/>
              </a:solidFill>
              <a:latin typeface="Carlito"/>
              <a:cs typeface="Carlito"/>
            </a:rPr>
            <a:t>dataset</a:t>
          </a:r>
          <a:endParaRPr lang="en-CA" dirty="0"/>
        </a:p>
      </dgm:t>
    </dgm:pt>
    <dgm:pt modelId="{C090B147-D25C-4A71-B067-9621976D25B9}" type="parTrans" cxnId="{27DDA1F3-03D8-4799-8F1F-48B62DF79A00}">
      <dgm:prSet/>
      <dgm:spPr/>
      <dgm:t>
        <a:bodyPr/>
        <a:lstStyle/>
        <a:p>
          <a:endParaRPr lang="en-CA"/>
        </a:p>
      </dgm:t>
    </dgm:pt>
    <dgm:pt modelId="{0640DE1A-411D-45CE-9CF2-25EC2CD1CBBF}" type="sibTrans" cxnId="{27DDA1F3-03D8-4799-8F1F-48B62DF79A00}">
      <dgm:prSet/>
      <dgm:spPr/>
      <dgm:t>
        <a:bodyPr/>
        <a:lstStyle/>
        <a:p>
          <a:endParaRPr lang="en-CA"/>
        </a:p>
      </dgm:t>
    </dgm:pt>
    <dgm:pt modelId="{9F2BE090-A636-4F68-8CAA-C64E34701F36}">
      <dgm:prSet phldrT="[Text]"/>
      <dgm:spPr/>
      <dgm:t>
        <a:bodyPr/>
        <a:lstStyle/>
        <a:p>
          <a:r>
            <a:rPr lang="en-CA" spc="-10" dirty="0" err="1">
              <a:solidFill>
                <a:srgbClr val="FFFFFF"/>
              </a:solidFill>
              <a:latin typeface="Carlito"/>
              <a:cs typeface="Carlito"/>
            </a:rPr>
            <a:t>GridSearchCV</a:t>
          </a:r>
          <a:r>
            <a:rPr lang="en-CA" spc="-10" dirty="0">
              <a:solidFill>
                <a:srgbClr val="FFFFFF"/>
              </a:solidFill>
              <a:latin typeface="Carlito"/>
              <a:cs typeface="Carlito"/>
            </a:rPr>
            <a:t> </a:t>
          </a:r>
          <a:r>
            <a:rPr lang="en-CA" spc="-5" dirty="0">
              <a:solidFill>
                <a:srgbClr val="FFFFFF"/>
              </a:solidFill>
              <a:latin typeface="Carlito"/>
              <a:cs typeface="Carlito"/>
            </a:rPr>
            <a:t>(cv=10) to find  optimal</a:t>
          </a:r>
          <a:r>
            <a:rPr lang="en-CA" spc="-155" dirty="0">
              <a:solidFill>
                <a:srgbClr val="FFFFFF"/>
              </a:solidFill>
              <a:latin typeface="Carlito"/>
              <a:cs typeface="Carlito"/>
            </a:rPr>
            <a:t> </a:t>
          </a:r>
          <a:r>
            <a:rPr lang="en-CA" spc="-20" dirty="0">
              <a:solidFill>
                <a:srgbClr val="FFFFFF"/>
              </a:solidFill>
              <a:latin typeface="Carlito"/>
              <a:cs typeface="Carlito"/>
            </a:rPr>
            <a:t>parameters</a:t>
          </a:r>
          <a:endParaRPr lang="en-CA" dirty="0"/>
        </a:p>
      </dgm:t>
    </dgm:pt>
    <dgm:pt modelId="{30D87529-4557-409F-A85F-7C5D8ABBD8DF}" type="parTrans" cxnId="{0D6507A3-9B54-4FF6-8982-821DBAC384CB}">
      <dgm:prSet/>
      <dgm:spPr/>
      <dgm:t>
        <a:bodyPr/>
        <a:lstStyle/>
        <a:p>
          <a:endParaRPr lang="en-CA"/>
        </a:p>
      </dgm:t>
    </dgm:pt>
    <dgm:pt modelId="{6984275B-B437-4855-AF6B-B2EE62A186B6}" type="sibTrans" cxnId="{0D6507A3-9B54-4FF6-8982-821DBAC384CB}">
      <dgm:prSet/>
      <dgm:spPr/>
      <dgm:t>
        <a:bodyPr/>
        <a:lstStyle/>
        <a:p>
          <a:endParaRPr lang="en-CA"/>
        </a:p>
      </dgm:t>
    </dgm:pt>
    <dgm:pt modelId="{554C40EC-3907-44EC-921C-B4995DBCE6A2}">
      <dgm:prSet phldrT="[Text]"/>
      <dgm:spPr/>
      <dgm:t>
        <a:bodyPr/>
        <a:lstStyle/>
        <a:p>
          <a:r>
            <a:rPr lang="en-CA" dirty="0">
              <a:solidFill>
                <a:srgbClr val="FFFFFF"/>
              </a:solidFill>
              <a:latin typeface="Carlito"/>
              <a:cs typeface="Carlito"/>
            </a:rPr>
            <a:t>Use</a:t>
          </a:r>
          <a:r>
            <a:rPr lang="en-CA" spc="-100" dirty="0">
              <a:solidFill>
                <a:srgbClr val="FFFFFF"/>
              </a:solidFill>
              <a:latin typeface="Carlito"/>
              <a:cs typeface="Carlito"/>
            </a:rPr>
            <a:t> </a:t>
          </a:r>
          <a:r>
            <a:rPr lang="en-CA" spc="-10" dirty="0" err="1">
              <a:solidFill>
                <a:srgbClr val="FFFFFF"/>
              </a:solidFill>
              <a:latin typeface="Carlito"/>
              <a:cs typeface="Carlito"/>
            </a:rPr>
            <a:t>GridSearchCV</a:t>
          </a:r>
          <a:r>
            <a:rPr lang="en-CA" spc="-10" dirty="0">
              <a:solidFill>
                <a:srgbClr val="FFFFFF"/>
              </a:solidFill>
              <a:latin typeface="Carlito"/>
              <a:cs typeface="Carlito"/>
            </a:rPr>
            <a:t> </a:t>
          </a:r>
          <a:r>
            <a:rPr lang="en-CA" dirty="0">
              <a:solidFill>
                <a:srgbClr val="FFFFFF"/>
              </a:solidFill>
              <a:latin typeface="Carlito"/>
              <a:cs typeface="Carlito"/>
            </a:rPr>
            <a:t>on </a:t>
          </a:r>
          <a:r>
            <a:rPr lang="en-CA" dirty="0" err="1">
              <a:solidFill>
                <a:srgbClr val="FFFFFF"/>
              </a:solidFill>
              <a:latin typeface="Carlito"/>
              <a:cs typeface="Carlito"/>
            </a:rPr>
            <a:t>LogReg</a:t>
          </a:r>
          <a:r>
            <a:rPr lang="en-CA" dirty="0">
              <a:solidFill>
                <a:srgbClr val="FFFFFF"/>
              </a:solidFill>
              <a:latin typeface="Carlito"/>
              <a:cs typeface="Carlito"/>
            </a:rPr>
            <a:t>,</a:t>
          </a:r>
          <a:r>
            <a:rPr lang="en-CA" spc="-200" dirty="0">
              <a:solidFill>
                <a:srgbClr val="FFFFFF"/>
              </a:solidFill>
              <a:latin typeface="Carlito"/>
              <a:cs typeface="Carlito"/>
            </a:rPr>
            <a:t> </a:t>
          </a:r>
          <a:r>
            <a:rPr lang="en-CA" spc="-5" dirty="0">
              <a:solidFill>
                <a:srgbClr val="FFFFFF"/>
              </a:solidFill>
              <a:latin typeface="Carlito"/>
              <a:cs typeface="Carlito"/>
            </a:rPr>
            <a:t>SVM,</a:t>
          </a:r>
          <a:r>
            <a:rPr lang="en-CA" dirty="0">
              <a:solidFill>
                <a:srgbClr val="FFFFFF"/>
              </a:solidFill>
              <a:latin typeface="Carlito"/>
              <a:cs typeface="Carlito"/>
            </a:rPr>
            <a:t> Decision </a:t>
          </a:r>
          <a:r>
            <a:rPr lang="en-CA" spc="-45" dirty="0">
              <a:solidFill>
                <a:srgbClr val="FFFFFF"/>
              </a:solidFill>
              <a:latin typeface="Carlito"/>
              <a:cs typeface="Carlito"/>
            </a:rPr>
            <a:t>Tree,</a:t>
          </a:r>
          <a:r>
            <a:rPr lang="en-CA" spc="-235" dirty="0">
              <a:solidFill>
                <a:srgbClr val="FFFFFF"/>
              </a:solidFill>
              <a:latin typeface="Carlito"/>
              <a:cs typeface="Carlito"/>
            </a:rPr>
            <a:t> </a:t>
          </a:r>
          <a:r>
            <a:rPr lang="en-CA" dirty="0">
              <a:solidFill>
                <a:srgbClr val="FFFFFF"/>
              </a:solidFill>
              <a:latin typeface="Carlito"/>
              <a:cs typeface="Carlito"/>
            </a:rPr>
            <a:t>and KNN</a:t>
          </a:r>
          <a:r>
            <a:rPr lang="en-CA" spc="-145" dirty="0">
              <a:solidFill>
                <a:srgbClr val="FFFFFF"/>
              </a:solidFill>
              <a:latin typeface="Carlito"/>
              <a:cs typeface="Carlito"/>
            </a:rPr>
            <a:t> </a:t>
          </a:r>
          <a:r>
            <a:rPr lang="en-CA" dirty="0">
              <a:solidFill>
                <a:srgbClr val="FFFFFF"/>
              </a:solidFill>
              <a:latin typeface="Carlito"/>
              <a:cs typeface="Carlito"/>
            </a:rPr>
            <a:t>models</a:t>
          </a:r>
          <a:endParaRPr lang="en-CA" dirty="0"/>
        </a:p>
      </dgm:t>
    </dgm:pt>
    <dgm:pt modelId="{400DE04A-FF78-41B4-BC0A-8665A55C5470}" type="parTrans" cxnId="{7112395D-55BA-419E-AFD8-8EEDFBB52601}">
      <dgm:prSet/>
      <dgm:spPr/>
      <dgm:t>
        <a:bodyPr/>
        <a:lstStyle/>
        <a:p>
          <a:endParaRPr lang="en-CA"/>
        </a:p>
      </dgm:t>
    </dgm:pt>
    <dgm:pt modelId="{B29A7E35-26BE-4EF1-82BF-0D3750F6B294}" type="sibTrans" cxnId="{7112395D-55BA-419E-AFD8-8EEDFBB52601}">
      <dgm:prSet/>
      <dgm:spPr/>
      <dgm:t>
        <a:bodyPr/>
        <a:lstStyle/>
        <a:p>
          <a:endParaRPr lang="en-CA"/>
        </a:p>
      </dgm:t>
    </dgm:pt>
    <dgm:pt modelId="{239417D3-D98D-4135-800E-55576726B8FC}">
      <dgm:prSet phldrT="[Text]"/>
      <dgm:spPr/>
      <dgm:t>
        <a:bodyPr/>
        <a:lstStyle/>
        <a:p>
          <a:r>
            <a:rPr lang="en-CA" spc="-20" dirty="0">
              <a:solidFill>
                <a:srgbClr val="FFFFFF"/>
              </a:solidFill>
              <a:latin typeface="Carlito"/>
              <a:cs typeface="Carlito"/>
            </a:rPr>
            <a:t>Score </a:t>
          </a:r>
          <a:r>
            <a:rPr lang="en-CA" dirty="0">
              <a:solidFill>
                <a:srgbClr val="FFFFFF"/>
              </a:solidFill>
              <a:latin typeface="Carlito"/>
              <a:cs typeface="Carlito"/>
            </a:rPr>
            <a:t>models</a:t>
          </a:r>
          <a:r>
            <a:rPr lang="en-CA" spc="-185" dirty="0">
              <a:solidFill>
                <a:srgbClr val="FFFFFF"/>
              </a:solidFill>
              <a:latin typeface="Carlito"/>
              <a:cs typeface="Carlito"/>
            </a:rPr>
            <a:t> </a:t>
          </a:r>
          <a:r>
            <a:rPr lang="en-CA" dirty="0">
              <a:solidFill>
                <a:srgbClr val="FFFFFF"/>
              </a:solidFill>
              <a:latin typeface="Carlito"/>
              <a:cs typeface="Carlito"/>
            </a:rPr>
            <a:t>on split </a:t>
          </a:r>
          <a:r>
            <a:rPr lang="en-CA" spc="-20" dirty="0">
              <a:solidFill>
                <a:srgbClr val="FFFFFF"/>
              </a:solidFill>
              <a:latin typeface="Carlito"/>
              <a:cs typeface="Carlito"/>
            </a:rPr>
            <a:t>test</a:t>
          </a:r>
          <a:r>
            <a:rPr lang="en-CA" spc="-190" dirty="0">
              <a:solidFill>
                <a:srgbClr val="FFFFFF"/>
              </a:solidFill>
              <a:latin typeface="Carlito"/>
              <a:cs typeface="Carlito"/>
            </a:rPr>
            <a:t> </a:t>
          </a:r>
          <a:r>
            <a:rPr lang="en-CA" spc="-5" dirty="0">
              <a:solidFill>
                <a:srgbClr val="FFFFFF"/>
              </a:solidFill>
              <a:latin typeface="Carlito"/>
              <a:cs typeface="Carlito"/>
            </a:rPr>
            <a:t>set</a:t>
          </a:r>
          <a:endParaRPr lang="en-CA" dirty="0"/>
        </a:p>
      </dgm:t>
    </dgm:pt>
    <dgm:pt modelId="{35787235-9280-4BD1-8C9E-DE8A26023B41}" type="parTrans" cxnId="{2D40B402-665D-4C24-80D0-CEA87054D5D6}">
      <dgm:prSet/>
      <dgm:spPr/>
      <dgm:t>
        <a:bodyPr/>
        <a:lstStyle/>
        <a:p>
          <a:endParaRPr lang="en-CA"/>
        </a:p>
      </dgm:t>
    </dgm:pt>
    <dgm:pt modelId="{BCCF6B03-C37B-4411-9B4C-3884C24AC217}" type="sibTrans" cxnId="{2D40B402-665D-4C24-80D0-CEA87054D5D6}">
      <dgm:prSet/>
      <dgm:spPr/>
      <dgm:t>
        <a:bodyPr/>
        <a:lstStyle/>
        <a:p>
          <a:endParaRPr lang="en-CA"/>
        </a:p>
      </dgm:t>
    </dgm:pt>
    <dgm:pt modelId="{C8656687-F970-4AE2-A55B-E478BE69E01C}">
      <dgm:prSet/>
      <dgm:spPr/>
      <dgm:t>
        <a:bodyPr/>
        <a:lstStyle/>
        <a:p>
          <a:r>
            <a:rPr lang="en-CA" spc="-5" dirty="0">
              <a:solidFill>
                <a:srgbClr val="FFFFFF"/>
              </a:solidFill>
              <a:latin typeface="Carlito"/>
              <a:cs typeface="Carlito"/>
            </a:rPr>
            <a:t>Fit </a:t>
          </a:r>
          <a:r>
            <a:rPr lang="en-CA" dirty="0">
              <a:solidFill>
                <a:srgbClr val="FFFFFF"/>
              </a:solidFill>
              <a:latin typeface="Carlito"/>
              <a:cs typeface="Carlito"/>
            </a:rPr>
            <a:t>and</a:t>
          </a:r>
          <a:r>
            <a:rPr lang="en-CA" spc="-170" dirty="0">
              <a:solidFill>
                <a:srgbClr val="FFFFFF"/>
              </a:solidFill>
              <a:latin typeface="Carlito"/>
              <a:cs typeface="Carlito"/>
            </a:rPr>
            <a:t> </a:t>
          </a:r>
          <a:r>
            <a:rPr lang="en-CA" spc="-45" dirty="0">
              <a:solidFill>
                <a:srgbClr val="FFFFFF"/>
              </a:solidFill>
              <a:latin typeface="Carlito"/>
              <a:cs typeface="Carlito"/>
            </a:rPr>
            <a:t>Transform </a:t>
          </a:r>
          <a:r>
            <a:rPr lang="en-CA" spc="-15" dirty="0">
              <a:solidFill>
                <a:srgbClr val="FFFFFF"/>
              </a:solidFill>
              <a:latin typeface="Carlito"/>
              <a:cs typeface="Carlito"/>
            </a:rPr>
            <a:t>Features</a:t>
          </a:r>
          <a:r>
            <a:rPr lang="en-CA" spc="-135" dirty="0">
              <a:solidFill>
                <a:srgbClr val="FFFFFF"/>
              </a:solidFill>
              <a:latin typeface="Carlito"/>
              <a:cs typeface="Carlito"/>
            </a:rPr>
            <a:t> </a:t>
          </a:r>
          <a:r>
            <a:rPr lang="en-CA" dirty="0">
              <a:solidFill>
                <a:srgbClr val="FFFFFF"/>
              </a:solidFill>
              <a:latin typeface="Carlito"/>
              <a:cs typeface="Carlito"/>
            </a:rPr>
            <a:t>using </a:t>
          </a:r>
          <a:r>
            <a:rPr lang="en-CA" spc="-10" dirty="0">
              <a:solidFill>
                <a:srgbClr val="FFFFFF"/>
              </a:solidFill>
              <a:latin typeface="Carlito"/>
              <a:cs typeface="Carlito"/>
            </a:rPr>
            <a:t>Standard</a:t>
          </a:r>
          <a:r>
            <a:rPr lang="en-CA" spc="-200" dirty="0">
              <a:solidFill>
                <a:srgbClr val="FFFFFF"/>
              </a:solidFill>
              <a:latin typeface="Carlito"/>
              <a:cs typeface="Carlito"/>
            </a:rPr>
            <a:t> </a:t>
          </a:r>
          <a:r>
            <a:rPr lang="en-CA" spc="-5" dirty="0">
              <a:solidFill>
                <a:srgbClr val="FFFFFF"/>
              </a:solidFill>
              <a:latin typeface="Carlito"/>
              <a:cs typeface="Carlito"/>
            </a:rPr>
            <a:t>Scaler</a:t>
          </a:r>
          <a:endParaRPr lang="en-CA" dirty="0"/>
        </a:p>
      </dgm:t>
    </dgm:pt>
    <dgm:pt modelId="{081D4FEC-B0F2-46FF-AC1E-8A0B5D94EB1F}" type="parTrans" cxnId="{2FCAE0FF-8C53-4A29-AAD8-2163A4D1BE51}">
      <dgm:prSet/>
      <dgm:spPr/>
      <dgm:t>
        <a:bodyPr/>
        <a:lstStyle/>
        <a:p>
          <a:endParaRPr lang="en-CA"/>
        </a:p>
      </dgm:t>
    </dgm:pt>
    <dgm:pt modelId="{EE21D997-0763-4B05-BE5B-69AFFDBF9EB6}" type="sibTrans" cxnId="{2FCAE0FF-8C53-4A29-AAD8-2163A4D1BE51}">
      <dgm:prSet/>
      <dgm:spPr/>
      <dgm:t>
        <a:bodyPr/>
        <a:lstStyle/>
        <a:p>
          <a:endParaRPr lang="en-CA"/>
        </a:p>
      </dgm:t>
    </dgm:pt>
    <dgm:pt modelId="{664DCA68-A276-4831-B970-F4D2A9A27F1A}">
      <dgm:prSet/>
      <dgm:spPr/>
      <dgm:t>
        <a:bodyPr/>
        <a:lstStyle/>
        <a:p>
          <a:r>
            <a:rPr lang="en-CA" spc="-30" dirty="0" err="1">
              <a:solidFill>
                <a:srgbClr val="FFFFFF"/>
              </a:solidFill>
              <a:latin typeface="Carlito"/>
              <a:cs typeface="Carlito"/>
            </a:rPr>
            <a:t>Train_test_split</a:t>
          </a:r>
          <a:r>
            <a:rPr lang="en-CA" spc="-30" dirty="0">
              <a:solidFill>
                <a:srgbClr val="FFFFFF"/>
              </a:solidFill>
              <a:latin typeface="Carlito"/>
              <a:cs typeface="Carlito"/>
            </a:rPr>
            <a:t> </a:t>
          </a:r>
          <a:r>
            <a:rPr lang="en-CA" dirty="0">
              <a:solidFill>
                <a:srgbClr val="FFFFFF"/>
              </a:solidFill>
              <a:latin typeface="Carlito"/>
              <a:cs typeface="Carlito"/>
            </a:rPr>
            <a:t>d</a:t>
          </a:r>
          <a:r>
            <a:rPr lang="en-CA" spc="-25" dirty="0">
              <a:solidFill>
                <a:srgbClr val="FFFFFF"/>
              </a:solidFill>
              <a:latin typeface="Carlito"/>
              <a:cs typeface="Carlito"/>
            </a:rPr>
            <a:t>a</a:t>
          </a:r>
          <a:r>
            <a:rPr lang="en-CA" spc="-45" dirty="0">
              <a:solidFill>
                <a:srgbClr val="FFFFFF"/>
              </a:solidFill>
              <a:latin typeface="Carlito"/>
              <a:cs typeface="Carlito"/>
            </a:rPr>
            <a:t>t</a:t>
          </a:r>
          <a:r>
            <a:rPr lang="en-CA" dirty="0">
              <a:solidFill>
                <a:srgbClr val="FFFFFF"/>
              </a:solidFill>
              <a:latin typeface="Carlito"/>
              <a:cs typeface="Carlito"/>
            </a:rPr>
            <a:t>a</a:t>
          </a:r>
          <a:endParaRPr lang="en-CA" dirty="0"/>
        </a:p>
      </dgm:t>
    </dgm:pt>
    <dgm:pt modelId="{4F10DCC8-F678-4C6F-9EE3-5CD226704EA8}" type="parTrans" cxnId="{68620F1F-C157-478B-A9C7-FA55F79F6C51}">
      <dgm:prSet/>
      <dgm:spPr/>
      <dgm:t>
        <a:bodyPr/>
        <a:lstStyle/>
        <a:p>
          <a:endParaRPr lang="en-CA"/>
        </a:p>
      </dgm:t>
    </dgm:pt>
    <dgm:pt modelId="{5788DD57-C319-4E3C-AB8D-6F3ACD1BB28D}" type="sibTrans" cxnId="{68620F1F-C157-478B-A9C7-FA55F79F6C51}">
      <dgm:prSet/>
      <dgm:spPr/>
      <dgm:t>
        <a:bodyPr/>
        <a:lstStyle/>
        <a:p>
          <a:endParaRPr lang="en-CA"/>
        </a:p>
      </dgm:t>
    </dgm:pt>
    <dgm:pt modelId="{80CFAC41-734B-412B-A8F9-5136CB17F40F}">
      <dgm:prSet/>
      <dgm:spPr/>
      <dgm:t>
        <a:bodyPr/>
        <a:lstStyle/>
        <a:p>
          <a:r>
            <a:rPr lang="en-CA" spc="-5" dirty="0">
              <a:solidFill>
                <a:srgbClr val="FFFFFF"/>
              </a:solidFill>
              <a:latin typeface="Carlito"/>
              <a:cs typeface="Carlito"/>
            </a:rPr>
            <a:t>Confusion</a:t>
          </a:r>
          <a:r>
            <a:rPr lang="en-CA" spc="-170" dirty="0">
              <a:solidFill>
                <a:srgbClr val="FFFFFF"/>
              </a:solidFill>
              <a:latin typeface="Carlito"/>
              <a:cs typeface="Carlito"/>
            </a:rPr>
            <a:t> </a:t>
          </a:r>
          <a:r>
            <a:rPr lang="en-CA" spc="-5" dirty="0">
              <a:solidFill>
                <a:srgbClr val="FFFFFF"/>
              </a:solidFill>
              <a:latin typeface="Carlito"/>
              <a:cs typeface="Carlito"/>
            </a:rPr>
            <a:t>Matrix </a:t>
          </a:r>
          <a:r>
            <a:rPr lang="en-CA" spc="-25" dirty="0">
              <a:solidFill>
                <a:srgbClr val="FFFFFF"/>
              </a:solidFill>
              <a:latin typeface="Carlito"/>
              <a:cs typeface="Carlito"/>
            </a:rPr>
            <a:t>for </a:t>
          </a:r>
          <a:r>
            <a:rPr lang="en-CA" dirty="0">
              <a:solidFill>
                <a:srgbClr val="FFFFFF"/>
              </a:solidFill>
              <a:latin typeface="Carlito"/>
              <a:cs typeface="Carlito"/>
            </a:rPr>
            <a:t>all</a:t>
          </a:r>
          <a:r>
            <a:rPr lang="en-CA" spc="-165" dirty="0">
              <a:solidFill>
                <a:srgbClr val="FFFFFF"/>
              </a:solidFill>
              <a:latin typeface="Carlito"/>
              <a:cs typeface="Carlito"/>
            </a:rPr>
            <a:t> </a:t>
          </a:r>
          <a:r>
            <a:rPr lang="en-CA" dirty="0">
              <a:solidFill>
                <a:srgbClr val="FFFFFF"/>
              </a:solidFill>
              <a:latin typeface="Carlito"/>
              <a:cs typeface="Carlito"/>
            </a:rPr>
            <a:t>models</a:t>
          </a:r>
          <a:endParaRPr lang="en-CA" dirty="0"/>
        </a:p>
      </dgm:t>
    </dgm:pt>
    <dgm:pt modelId="{E33851EE-30C5-4222-B6D9-FBE08EFEE5E8}" type="parTrans" cxnId="{5AFD9ABE-3408-4CC0-AA74-4378BDC36215}">
      <dgm:prSet/>
      <dgm:spPr/>
      <dgm:t>
        <a:bodyPr/>
        <a:lstStyle/>
        <a:p>
          <a:endParaRPr lang="en-CA"/>
        </a:p>
      </dgm:t>
    </dgm:pt>
    <dgm:pt modelId="{FF0470D9-31E4-4DDE-B762-F0A664EA355F}" type="sibTrans" cxnId="{5AFD9ABE-3408-4CC0-AA74-4378BDC36215}">
      <dgm:prSet/>
      <dgm:spPr/>
      <dgm:t>
        <a:bodyPr/>
        <a:lstStyle/>
        <a:p>
          <a:endParaRPr lang="en-CA"/>
        </a:p>
      </dgm:t>
    </dgm:pt>
    <dgm:pt modelId="{65DED739-7D7F-47F3-B90E-3F6FFA95B992}">
      <dgm:prSet/>
      <dgm:spPr/>
      <dgm:t>
        <a:bodyPr/>
        <a:lstStyle/>
        <a:p>
          <a:r>
            <a:rPr lang="en-CA" dirty="0" err="1">
              <a:solidFill>
                <a:srgbClr val="FFFFFF"/>
              </a:solidFill>
              <a:latin typeface="Carlito"/>
              <a:cs typeface="Carlito"/>
            </a:rPr>
            <a:t>Barplot</a:t>
          </a:r>
          <a:r>
            <a:rPr lang="en-CA" dirty="0">
              <a:solidFill>
                <a:srgbClr val="FFFFFF"/>
              </a:solidFill>
              <a:latin typeface="Carlito"/>
              <a:cs typeface="Carlito"/>
            </a:rPr>
            <a:t> </a:t>
          </a:r>
          <a:r>
            <a:rPr lang="en-CA" spc="-5" dirty="0">
              <a:solidFill>
                <a:srgbClr val="FFFFFF"/>
              </a:solidFill>
              <a:latin typeface="Carlito"/>
              <a:cs typeface="Carlito"/>
            </a:rPr>
            <a:t>to</a:t>
          </a:r>
          <a:r>
            <a:rPr lang="en-CA" spc="-155" dirty="0">
              <a:solidFill>
                <a:srgbClr val="FFFFFF"/>
              </a:solidFill>
              <a:latin typeface="Carlito"/>
              <a:cs typeface="Carlito"/>
            </a:rPr>
            <a:t> </a:t>
          </a:r>
          <a:r>
            <a:rPr lang="en-CA" spc="-20" dirty="0">
              <a:solidFill>
                <a:srgbClr val="FFFFFF"/>
              </a:solidFill>
              <a:latin typeface="Carlito"/>
              <a:cs typeface="Carlito"/>
            </a:rPr>
            <a:t>compare  </a:t>
          </a:r>
          <a:r>
            <a:rPr lang="en-CA" spc="-10" dirty="0">
              <a:solidFill>
                <a:srgbClr val="FFFFFF"/>
              </a:solidFill>
              <a:latin typeface="Carlito"/>
              <a:cs typeface="Carlito"/>
            </a:rPr>
            <a:t>scores </a:t>
          </a:r>
          <a:r>
            <a:rPr lang="en-CA" dirty="0">
              <a:solidFill>
                <a:srgbClr val="FFFFFF"/>
              </a:solidFill>
              <a:latin typeface="Carlito"/>
              <a:cs typeface="Carlito"/>
            </a:rPr>
            <a:t>of</a:t>
          </a:r>
          <a:r>
            <a:rPr lang="en-CA" spc="-150" dirty="0">
              <a:solidFill>
                <a:srgbClr val="FFFFFF"/>
              </a:solidFill>
              <a:latin typeface="Carlito"/>
              <a:cs typeface="Carlito"/>
            </a:rPr>
            <a:t> </a:t>
          </a:r>
          <a:r>
            <a:rPr lang="en-CA" dirty="0">
              <a:solidFill>
                <a:srgbClr val="FFFFFF"/>
              </a:solidFill>
              <a:latin typeface="Carlito"/>
              <a:cs typeface="Carlito"/>
            </a:rPr>
            <a:t>models</a:t>
          </a:r>
          <a:endParaRPr lang="en-CA" dirty="0">
            <a:latin typeface="Carlito"/>
            <a:cs typeface="Carlito"/>
          </a:endParaRPr>
        </a:p>
      </dgm:t>
    </dgm:pt>
    <dgm:pt modelId="{41EB7DBA-7B0E-4489-8D0D-000E0954CE62}" type="parTrans" cxnId="{166BCB80-B48C-4E6B-937A-94B1DB4E1526}">
      <dgm:prSet/>
      <dgm:spPr/>
      <dgm:t>
        <a:bodyPr/>
        <a:lstStyle/>
        <a:p>
          <a:endParaRPr lang="en-CA"/>
        </a:p>
      </dgm:t>
    </dgm:pt>
    <dgm:pt modelId="{F5200838-F91A-46AB-8016-51FA968F872F}" type="sibTrans" cxnId="{166BCB80-B48C-4E6B-937A-94B1DB4E1526}">
      <dgm:prSet/>
      <dgm:spPr/>
      <dgm:t>
        <a:bodyPr/>
        <a:lstStyle/>
        <a:p>
          <a:endParaRPr lang="en-CA"/>
        </a:p>
      </dgm:t>
    </dgm:pt>
    <dgm:pt modelId="{790F5988-5EF9-4B87-B102-1F8672196602}" type="pres">
      <dgm:prSet presAssocID="{D45510D0-E253-4DF4-8EEE-C69E2C8BE815}" presName="Name0" presStyleCnt="0">
        <dgm:presLayoutVars>
          <dgm:dir/>
          <dgm:resizeHandles val="exact"/>
        </dgm:presLayoutVars>
      </dgm:prSet>
      <dgm:spPr/>
    </dgm:pt>
    <dgm:pt modelId="{92FA8617-ED8D-4190-AE14-366F4E93E4AD}" type="pres">
      <dgm:prSet presAssocID="{4C4A1A2B-43A8-4923-B81F-9061C4B042AE}" presName="node" presStyleLbl="node1" presStyleIdx="0" presStyleCnt="8">
        <dgm:presLayoutVars>
          <dgm:bulletEnabled val="1"/>
        </dgm:presLayoutVars>
      </dgm:prSet>
      <dgm:spPr/>
    </dgm:pt>
    <dgm:pt modelId="{60C6AD06-085C-43B0-B96C-BC18E19093D3}" type="pres">
      <dgm:prSet presAssocID="{0640DE1A-411D-45CE-9CF2-25EC2CD1CBBF}" presName="sibTrans" presStyleLbl="sibTrans1D1" presStyleIdx="0" presStyleCnt="7"/>
      <dgm:spPr/>
    </dgm:pt>
    <dgm:pt modelId="{6ABEB8FD-80B6-4A50-91ED-F05DE8458674}" type="pres">
      <dgm:prSet presAssocID="{0640DE1A-411D-45CE-9CF2-25EC2CD1CBBF}" presName="connectorText" presStyleLbl="sibTrans1D1" presStyleIdx="0" presStyleCnt="7"/>
      <dgm:spPr/>
    </dgm:pt>
    <dgm:pt modelId="{8B3A5725-68D4-40CA-8D4E-9A4D014C0078}" type="pres">
      <dgm:prSet presAssocID="{C8656687-F970-4AE2-A55B-E478BE69E01C}" presName="node" presStyleLbl="node1" presStyleIdx="1" presStyleCnt="8">
        <dgm:presLayoutVars>
          <dgm:bulletEnabled val="1"/>
        </dgm:presLayoutVars>
      </dgm:prSet>
      <dgm:spPr/>
    </dgm:pt>
    <dgm:pt modelId="{2EED0978-3BCF-43CD-9345-29004E8BDF58}" type="pres">
      <dgm:prSet presAssocID="{EE21D997-0763-4B05-BE5B-69AFFDBF9EB6}" presName="sibTrans" presStyleLbl="sibTrans1D1" presStyleIdx="1" presStyleCnt="7"/>
      <dgm:spPr/>
    </dgm:pt>
    <dgm:pt modelId="{C46992F9-4974-4B67-B00A-0F12751A383D}" type="pres">
      <dgm:prSet presAssocID="{EE21D997-0763-4B05-BE5B-69AFFDBF9EB6}" presName="connectorText" presStyleLbl="sibTrans1D1" presStyleIdx="1" presStyleCnt="7"/>
      <dgm:spPr/>
    </dgm:pt>
    <dgm:pt modelId="{DFA2AD18-F2AC-47C3-BDC4-86E5433DE049}" type="pres">
      <dgm:prSet presAssocID="{664DCA68-A276-4831-B970-F4D2A9A27F1A}" presName="node" presStyleLbl="node1" presStyleIdx="2" presStyleCnt="8">
        <dgm:presLayoutVars>
          <dgm:bulletEnabled val="1"/>
        </dgm:presLayoutVars>
      </dgm:prSet>
      <dgm:spPr/>
    </dgm:pt>
    <dgm:pt modelId="{BFD35DCA-51DF-461E-8C38-9468D0E12AE4}" type="pres">
      <dgm:prSet presAssocID="{5788DD57-C319-4E3C-AB8D-6F3ACD1BB28D}" presName="sibTrans" presStyleLbl="sibTrans1D1" presStyleIdx="2" presStyleCnt="7"/>
      <dgm:spPr/>
    </dgm:pt>
    <dgm:pt modelId="{A8E95D13-E7CA-4344-9F7A-C73531D1E482}" type="pres">
      <dgm:prSet presAssocID="{5788DD57-C319-4E3C-AB8D-6F3ACD1BB28D}" presName="connectorText" presStyleLbl="sibTrans1D1" presStyleIdx="2" presStyleCnt="7"/>
      <dgm:spPr/>
    </dgm:pt>
    <dgm:pt modelId="{2CA760F3-B171-4B16-B7ED-6C2B6331E0A8}" type="pres">
      <dgm:prSet presAssocID="{9F2BE090-A636-4F68-8CAA-C64E34701F36}" presName="node" presStyleLbl="node1" presStyleIdx="3" presStyleCnt="8">
        <dgm:presLayoutVars>
          <dgm:bulletEnabled val="1"/>
        </dgm:presLayoutVars>
      </dgm:prSet>
      <dgm:spPr/>
    </dgm:pt>
    <dgm:pt modelId="{5ED32FD3-693C-47F4-8087-A0AAB9D614F8}" type="pres">
      <dgm:prSet presAssocID="{6984275B-B437-4855-AF6B-B2EE62A186B6}" presName="sibTrans" presStyleLbl="sibTrans1D1" presStyleIdx="3" presStyleCnt="7"/>
      <dgm:spPr/>
    </dgm:pt>
    <dgm:pt modelId="{7C3DDBF3-CC7E-4217-BD46-C8E06B5471A2}" type="pres">
      <dgm:prSet presAssocID="{6984275B-B437-4855-AF6B-B2EE62A186B6}" presName="connectorText" presStyleLbl="sibTrans1D1" presStyleIdx="3" presStyleCnt="7"/>
      <dgm:spPr/>
    </dgm:pt>
    <dgm:pt modelId="{0AA66E90-27F3-4B4F-8423-9F93B5436FCE}" type="pres">
      <dgm:prSet presAssocID="{554C40EC-3907-44EC-921C-B4995DBCE6A2}" presName="node" presStyleLbl="node1" presStyleIdx="4" presStyleCnt="8">
        <dgm:presLayoutVars>
          <dgm:bulletEnabled val="1"/>
        </dgm:presLayoutVars>
      </dgm:prSet>
      <dgm:spPr/>
    </dgm:pt>
    <dgm:pt modelId="{6C889DCC-2105-401D-8C6E-ECBF55577308}" type="pres">
      <dgm:prSet presAssocID="{B29A7E35-26BE-4EF1-82BF-0D3750F6B294}" presName="sibTrans" presStyleLbl="sibTrans1D1" presStyleIdx="4" presStyleCnt="7"/>
      <dgm:spPr/>
    </dgm:pt>
    <dgm:pt modelId="{4970725E-9F32-4D91-AC4E-66334E808943}" type="pres">
      <dgm:prSet presAssocID="{B29A7E35-26BE-4EF1-82BF-0D3750F6B294}" presName="connectorText" presStyleLbl="sibTrans1D1" presStyleIdx="4" presStyleCnt="7"/>
      <dgm:spPr/>
    </dgm:pt>
    <dgm:pt modelId="{4C5A50A9-F920-4A9D-B044-571867F7C18F}" type="pres">
      <dgm:prSet presAssocID="{239417D3-D98D-4135-800E-55576726B8FC}" presName="node" presStyleLbl="node1" presStyleIdx="5" presStyleCnt="8">
        <dgm:presLayoutVars>
          <dgm:bulletEnabled val="1"/>
        </dgm:presLayoutVars>
      </dgm:prSet>
      <dgm:spPr/>
    </dgm:pt>
    <dgm:pt modelId="{55B4EE60-E3AB-4549-B88A-367BA61A8F32}" type="pres">
      <dgm:prSet presAssocID="{BCCF6B03-C37B-4411-9B4C-3884C24AC217}" presName="sibTrans" presStyleLbl="sibTrans1D1" presStyleIdx="5" presStyleCnt="7"/>
      <dgm:spPr/>
    </dgm:pt>
    <dgm:pt modelId="{252C5C62-BF65-4C80-A60C-0F7FB008793B}" type="pres">
      <dgm:prSet presAssocID="{BCCF6B03-C37B-4411-9B4C-3884C24AC217}" presName="connectorText" presStyleLbl="sibTrans1D1" presStyleIdx="5" presStyleCnt="7"/>
      <dgm:spPr/>
    </dgm:pt>
    <dgm:pt modelId="{9F515ED5-D9AA-4F64-BD85-6A2C52DD012A}" type="pres">
      <dgm:prSet presAssocID="{80CFAC41-734B-412B-A8F9-5136CB17F40F}" presName="node" presStyleLbl="node1" presStyleIdx="6" presStyleCnt="8">
        <dgm:presLayoutVars>
          <dgm:bulletEnabled val="1"/>
        </dgm:presLayoutVars>
      </dgm:prSet>
      <dgm:spPr/>
    </dgm:pt>
    <dgm:pt modelId="{9CD5EDB4-D517-4A2F-A421-CBE443DE826C}" type="pres">
      <dgm:prSet presAssocID="{FF0470D9-31E4-4DDE-B762-F0A664EA355F}" presName="sibTrans" presStyleLbl="sibTrans1D1" presStyleIdx="6" presStyleCnt="7"/>
      <dgm:spPr/>
    </dgm:pt>
    <dgm:pt modelId="{D33BC9B7-43F9-43C2-8D5F-179676EBB1E2}" type="pres">
      <dgm:prSet presAssocID="{FF0470D9-31E4-4DDE-B762-F0A664EA355F}" presName="connectorText" presStyleLbl="sibTrans1D1" presStyleIdx="6" presStyleCnt="7"/>
      <dgm:spPr/>
    </dgm:pt>
    <dgm:pt modelId="{6E383673-1274-449B-9629-C1731B4C7AB6}" type="pres">
      <dgm:prSet presAssocID="{65DED739-7D7F-47F3-B90E-3F6FFA95B992}" presName="node" presStyleLbl="node1" presStyleIdx="7" presStyleCnt="8">
        <dgm:presLayoutVars>
          <dgm:bulletEnabled val="1"/>
        </dgm:presLayoutVars>
      </dgm:prSet>
      <dgm:spPr/>
    </dgm:pt>
  </dgm:ptLst>
  <dgm:cxnLst>
    <dgm:cxn modelId="{2D40B402-665D-4C24-80D0-CEA87054D5D6}" srcId="{D45510D0-E253-4DF4-8EEE-C69E2C8BE815}" destId="{239417D3-D98D-4135-800E-55576726B8FC}" srcOrd="5" destOrd="0" parTransId="{35787235-9280-4BD1-8C9E-DE8A26023B41}" sibTransId="{BCCF6B03-C37B-4411-9B4C-3884C24AC217}"/>
    <dgm:cxn modelId="{6C830B0B-B4ED-4B54-996A-8688BA1EC844}" type="presOf" srcId="{D45510D0-E253-4DF4-8EEE-C69E2C8BE815}" destId="{790F5988-5EF9-4B87-B102-1F8672196602}" srcOrd="0" destOrd="0" presId="urn:microsoft.com/office/officeart/2005/8/layout/bProcess3"/>
    <dgm:cxn modelId="{BFDCFC0E-5DBE-4BE4-B70B-C781E0DA42AA}" type="presOf" srcId="{EE21D997-0763-4B05-BE5B-69AFFDBF9EB6}" destId="{C46992F9-4974-4B67-B00A-0F12751A383D}" srcOrd="1" destOrd="0" presId="urn:microsoft.com/office/officeart/2005/8/layout/bProcess3"/>
    <dgm:cxn modelId="{A195F21A-0E39-4ABF-84EB-42DCF663EE80}" type="presOf" srcId="{554C40EC-3907-44EC-921C-B4995DBCE6A2}" destId="{0AA66E90-27F3-4B4F-8423-9F93B5436FCE}" srcOrd="0" destOrd="0" presId="urn:microsoft.com/office/officeart/2005/8/layout/bProcess3"/>
    <dgm:cxn modelId="{68620F1F-C157-478B-A9C7-FA55F79F6C51}" srcId="{D45510D0-E253-4DF4-8EEE-C69E2C8BE815}" destId="{664DCA68-A276-4831-B970-F4D2A9A27F1A}" srcOrd="2" destOrd="0" parTransId="{4F10DCC8-F678-4C6F-9EE3-5CD226704EA8}" sibTransId="{5788DD57-C319-4E3C-AB8D-6F3ACD1BB28D}"/>
    <dgm:cxn modelId="{6B7E992C-6908-4EA7-895F-11EA8137C973}" type="presOf" srcId="{C8656687-F970-4AE2-A55B-E478BE69E01C}" destId="{8B3A5725-68D4-40CA-8D4E-9A4D014C0078}" srcOrd="0" destOrd="0" presId="urn:microsoft.com/office/officeart/2005/8/layout/bProcess3"/>
    <dgm:cxn modelId="{74B88B3B-24DB-4415-9FE9-BDE10E1C9029}" type="presOf" srcId="{FF0470D9-31E4-4DDE-B762-F0A664EA355F}" destId="{9CD5EDB4-D517-4A2F-A421-CBE443DE826C}" srcOrd="0" destOrd="0" presId="urn:microsoft.com/office/officeart/2005/8/layout/bProcess3"/>
    <dgm:cxn modelId="{B19CEE3D-6D89-4B74-86E6-D7F54E6C5F10}" type="presOf" srcId="{EE21D997-0763-4B05-BE5B-69AFFDBF9EB6}" destId="{2EED0978-3BCF-43CD-9345-29004E8BDF58}" srcOrd="0" destOrd="0" presId="urn:microsoft.com/office/officeart/2005/8/layout/bProcess3"/>
    <dgm:cxn modelId="{7112395D-55BA-419E-AFD8-8EEDFBB52601}" srcId="{D45510D0-E253-4DF4-8EEE-C69E2C8BE815}" destId="{554C40EC-3907-44EC-921C-B4995DBCE6A2}" srcOrd="4" destOrd="0" parTransId="{400DE04A-FF78-41B4-BC0A-8665A55C5470}" sibTransId="{B29A7E35-26BE-4EF1-82BF-0D3750F6B294}"/>
    <dgm:cxn modelId="{A19E2B4C-E0FB-408D-8B5B-4458321EA23A}" type="presOf" srcId="{FF0470D9-31E4-4DDE-B762-F0A664EA355F}" destId="{D33BC9B7-43F9-43C2-8D5F-179676EBB1E2}" srcOrd="1" destOrd="0" presId="urn:microsoft.com/office/officeart/2005/8/layout/bProcess3"/>
    <dgm:cxn modelId="{42ACF44D-A962-4FDB-AE31-121753CA2031}" type="presOf" srcId="{0640DE1A-411D-45CE-9CF2-25EC2CD1CBBF}" destId="{60C6AD06-085C-43B0-B96C-BC18E19093D3}" srcOrd="0" destOrd="0" presId="urn:microsoft.com/office/officeart/2005/8/layout/bProcess3"/>
    <dgm:cxn modelId="{8982F94F-09C4-4533-B989-C67965292CD3}" type="presOf" srcId="{5788DD57-C319-4E3C-AB8D-6F3ACD1BB28D}" destId="{BFD35DCA-51DF-461E-8C38-9468D0E12AE4}" srcOrd="0" destOrd="0" presId="urn:microsoft.com/office/officeart/2005/8/layout/bProcess3"/>
    <dgm:cxn modelId="{84CDA551-8260-4F8E-86B7-B28ADD5037C8}" type="presOf" srcId="{239417D3-D98D-4135-800E-55576726B8FC}" destId="{4C5A50A9-F920-4A9D-B044-571867F7C18F}" srcOrd="0" destOrd="0" presId="urn:microsoft.com/office/officeart/2005/8/layout/bProcess3"/>
    <dgm:cxn modelId="{166BCB80-B48C-4E6B-937A-94B1DB4E1526}" srcId="{D45510D0-E253-4DF4-8EEE-C69E2C8BE815}" destId="{65DED739-7D7F-47F3-B90E-3F6FFA95B992}" srcOrd="7" destOrd="0" parTransId="{41EB7DBA-7B0E-4489-8D0D-000E0954CE62}" sibTransId="{F5200838-F91A-46AB-8016-51FA968F872F}"/>
    <dgm:cxn modelId="{BE39CA81-8B6C-43EC-A9D8-8F4E176C2AAD}" type="presOf" srcId="{B29A7E35-26BE-4EF1-82BF-0D3750F6B294}" destId="{4970725E-9F32-4D91-AC4E-66334E808943}" srcOrd="1" destOrd="0" presId="urn:microsoft.com/office/officeart/2005/8/layout/bProcess3"/>
    <dgm:cxn modelId="{D404DA82-52AA-4FB7-82F7-1A5F5F80B173}" type="presOf" srcId="{4C4A1A2B-43A8-4923-B81F-9061C4B042AE}" destId="{92FA8617-ED8D-4190-AE14-366F4E93E4AD}" srcOrd="0" destOrd="0" presId="urn:microsoft.com/office/officeart/2005/8/layout/bProcess3"/>
    <dgm:cxn modelId="{3D93DE8C-223D-4E79-9572-40134D548B90}" type="presOf" srcId="{5788DD57-C319-4E3C-AB8D-6F3ACD1BB28D}" destId="{A8E95D13-E7CA-4344-9F7A-C73531D1E482}" srcOrd="1" destOrd="0" presId="urn:microsoft.com/office/officeart/2005/8/layout/bProcess3"/>
    <dgm:cxn modelId="{6AF44A98-48A3-444E-A604-4CD3EE4D8890}" type="presOf" srcId="{664DCA68-A276-4831-B970-F4D2A9A27F1A}" destId="{DFA2AD18-F2AC-47C3-BDC4-86E5433DE049}" srcOrd="0" destOrd="0" presId="urn:microsoft.com/office/officeart/2005/8/layout/bProcess3"/>
    <dgm:cxn modelId="{F799539C-F19E-4E54-93FF-0BC918AA3522}" type="presOf" srcId="{9F2BE090-A636-4F68-8CAA-C64E34701F36}" destId="{2CA760F3-B171-4B16-B7ED-6C2B6331E0A8}" srcOrd="0" destOrd="0" presId="urn:microsoft.com/office/officeart/2005/8/layout/bProcess3"/>
    <dgm:cxn modelId="{5B8FCFA0-5C7A-44BD-8D3F-BA342D782CA0}" type="presOf" srcId="{80CFAC41-734B-412B-A8F9-5136CB17F40F}" destId="{9F515ED5-D9AA-4F64-BD85-6A2C52DD012A}" srcOrd="0" destOrd="0" presId="urn:microsoft.com/office/officeart/2005/8/layout/bProcess3"/>
    <dgm:cxn modelId="{0D6507A3-9B54-4FF6-8982-821DBAC384CB}" srcId="{D45510D0-E253-4DF4-8EEE-C69E2C8BE815}" destId="{9F2BE090-A636-4F68-8CAA-C64E34701F36}" srcOrd="3" destOrd="0" parTransId="{30D87529-4557-409F-A85F-7C5D8ABBD8DF}" sibTransId="{6984275B-B437-4855-AF6B-B2EE62A186B6}"/>
    <dgm:cxn modelId="{97A74CA3-C8AC-4C23-9AC4-7ABA1C8DAE7C}" type="presOf" srcId="{6984275B-B437-4855-AF6B-B2EE62A186B6}" destId="{5ED32FD3-693C-47F4-8087-A0AAB9D614F8}" srcOrd="0" destOrd="0" presId="urn:microsoft.com/office/officeart/2005/8/layout/bProcess3"/>
    <dgm:cxn modelId="{5AFD9ABE-3408-4CC0-AA74-4378BDC36215}" srcId="{D45510D0-E253-4DF4-8EEE-C69E2C8BE815}" destId="{80CFAC41-734B-412B-A8F9-5136CB17F40F}" srcOrd="6" destOrd="0" parTransId="{E33851EE-30C5-4222-B6D9-FBE08EFEE5E8}" sibTransId="{FF0470D9-31E4-4DDE-B762-F0A664EA355F}"/>
    <dgm:cxn modelId="{A4D23AC7-8D16-4BB4-8D8A-0AD0C158CB1F}" type="presOf" srcId="{0640DE1A-411D-45CE-9CF2-25EC2CD1CBBF}" destId="{6ABEB8FD-80B6-4A50-91ED-F05DE8458674}" srcOrd="1" destOrd="0" presId="urn:microsoft.com/office/officeart/2005/8/layout/bProcess3"/>
    <dgm:cxn modelId="{38E9ADDC-1CA9-4133-9147-50559F425BDD}" type="presOf" srcId="{BCCF6B03-C37B-4411-9B4C-3884C24AC217}" destId="{252C5C62-BF65-4C80-A60C-0F7FB008793B}" srcOrd="1" destOrd="0" presId="urn:microsoft.com/office/officeart/2005/8/layout/bProcess3"/>
    <dgm:cxn modelId="{E66208E2-BF2F-4CB3-A9FA-5A1C4545C0F8}" type="presOf" srcId="{65DED739-7D7F-47F3-B90E-3F6FFA95B992}" destId="{6E383673-1274-449B-9629-C1731B4C7AB6}" srcOrd="0" destOrd="0" presId="urn:microsoft.com/office/officeart/2005/8/layout/bProcess3"/>
    <dgm:cxn modelId="{178C64EC-27C0-4FA6-B89E-98E32E986E09}" type="presOf" srcId="{B29A7E35-26BE-4EF1-82BF-0D3750F6B294}" destId="{6C889DCC-2105-401D-8C6E-ECBF55577308}" srcOrd="0" destOrd="0" presId="urn:microsoft.com/office/officeart/2005/8/layout/bProcess3"/>
    <dgm:cxn modelId="{27DDA1F3-03D8-4799-8F1F-48B62DF79A00}" srcId="{D45510D0-E253-4DF4-8EEE-C69E2C8BE815}" destId="{4C4A1A2B-43A8-4923-B81F-9061C4B042AE}" srcOrd="0" destOrd="0" parTransId="{C090B147-D25C-4A71-B067-9621976D25B9}" sibTransId="{0640DE1A-411D-45CE-9CF2-25EC2CD1CBBF}"/>
    <dgm:cxn modelId="{0A8A98F5-E66C-4CB1-9448-BDEED26F1BDC}" type="presOf" srcId="{6984275B-B437-4855-AF6B-B2EE62A186B6}" destId="{7C3DDBF3-CC7E-4217-BD46-C8E06B5471A2}" srcOrd="1" destOrd="0" presId="urn:microsoft.com/office/officeart/2005/8/layout/bProcess3"/>
    <dgm:cxn modelId="{0B059DFC-7C63-4E24-A0E8-DCA23B41634C}" type="presOf" srcId="{BCCF6B03-C37B-4411-9B4C-3884C24AC217}" destId="{55B4EE60-E3AB-4549-B88A-367BA61A8F32}" srcOrd="0" destOrd="0" presId="urn:microsoft.com/office/officeart/2005/8/layout/bProcess3"/>
    <dgm:cxn modelId="{2FCAE0FF-8C53-4A29-AAD8-2163A4D1BE51}" srcId="{D45510D0-E253-4DF4-8EEE-C69E2C8BE815}" destId="{C8656687-F970-4AE2-A55B-E478BE69E01C}" srcOrd="1" destOrd="0" parTransId="{081D4FEC-B0F2-46FF-AC1E-8A0B5D94EB1F}" sibTransId="{EE21D997-0763-4B05-BE5B-69AFFDBF9EB6}"/>
    <dgm:cxn modelId="{8BE45CE7-4392-48C7-AFA4-0A9A092E4460}" type="presParOf" srcId="{790F5988-5EF9-4B87-B102-1F8672196602}" destId="{92FA8617-ED8D-4190-AE14-366F4E93E4AD}" srcOrd="0" destOrd="0" presId="urn:microsoft.com/office/officeart/2005/8/layout/bProcess3"/>
    <dgm:cxn modelId="{4D9ADEEE-6884-46F2-ABAA-163764287C20}" type="presParOf" srcId="{790F5988-5EF9-4B87-B102-1F8672196602}" destId="{60C6AD06-085C-43B0-B96C-BC18E19093D3}" srcOrd="1" destOrd="0" presId="urn:microsoft.com/office/officeart/2005/8/layout/bProcess3"/>
    <dgm:cxn modelId="{FC19A8A2-6928-4938-95A7-D441B493FD6C}" type="presParOf" srcId="{60C6AD06-085C-43B0-B96C-BC18E19093D3}" destId="{6ABEB8FD-80B6-4A50-91ED-F05DE8458674}" srcOrd="0" destOrd="0" presId="urn:microsoft.com/office/officeart/2005/8/layout/bProcess3"/>
    <dgm:cxn modelId="{4F0D5E1E-C1DF-41E7-BF32-219E80AAB324}" type="presParOf" srcId="{790F5988-5EF9-4B87-B102-1F8672196602}" destId="{8B3A5725-68D4-40CA-8D4E-9A4D014C0078}" srcOrd="2" destOrd="0" presId="urn:microsoft.com/office/officeart/2005/8/layout/bProcess3"/>
    <dgm:cxn modelId="{E69B0D43-BEF0-4115-A1D9-D00A8FBFD5D8}" type="presParOf" srcId="{790F5988-5EF9-4B87-B102-1F8672196602}" destId="{2EED0978-3BCF-43CD-9345-29004E8BDF58}" srcOrd="3" destOrd="0" presId="urn:microsoft.com/office/officeart/2005/8/layout/bProcess3"/>
    <dgm:cxn modelId="{1FBC633C-1CD3-4A44-9250-C4789CA4BC27}" type="presParOf" srcId="{2EED0978-3BCF-43CD-9345-29004E8BDF58}" destId="{C46992F9-4974-4B67-B00A-0F12751A383D}" srcOrd="0" destOrd="0" presId="urn:microsoft.com/office/officeart/2005/8/layout/bProcess3"/>
    <dgm:cxn modelId="{516AE28A-CF96-4456-A46C-85A8E30FD81E}" type="presParOf" srcId="{790F5988-5EF9-4B87-B102-1F8672196602}" destId="{DFA2AD18-F2AC-47C3-BDC4-86E5433DE049}" srcOrd="4" destOrd="0" presId="urn:microsoft.com/office/officeart/2005/8/layout/bProcess3"/>
    <dgm:cxn modelId="{8B82D79A-0E2E-4E02-AB5F-A1AF61C582BE}" type="presParOf" srcId="{790F5988-5EF9-4B87-B102-1F8672196602}" destId="{BFD35DCA-51DF-461E-8C38-9468D0E12AE4}" srcOrd="5" destOrd="0" presId="urn:microsoft.com/office/officeart/2005/8/layout/bProcess3"/>
    <dgm:cxn modelId="{AC9B5DCA-60F3-4837-A39E-741CCC95CDF9}" type="presParOf" srcId="{BFD35DCA-51DF-461E-8C38-9468D0E12AE4}" destId="{A8E95D13-E7CA-4344-9F7A-C73531D1E482}" srcOrd="0" destOrd="0" presId="urn:microsoft.com/office/officeart/2005/8/layout/bProcess3"/>
    <dgm:cxn modelId="{43D851EC-4F6B-4340-9D8F-A41F50CE060D}" type="presParOf" srcId="{790F5988-5EF9-4B87-B102-1F8672196602}" destId="{2CA760F3-B171-4B16-B7ED-6C2B6331E0A8}" srcOrd="6" destOrd="0" presId="urn:microsoft.com/office/officeart/2005/8/layout/bProcess3"/>
    <dgm:cxn modelId="{314A46B7-2DB6-4F21-980C-6302BC6A7C58}" type="presParOf" srcId="{790F5988-5EF9-4B87-B102-1F8672196602}" destId="{5ED32FD3-693C-47F4-8087-A0AAB9D614F8}" srcOrd="7" destOrd="0" presId="urn:microsoft.com/office/officeart/2005/8/layout/bProcess3"/>
    <dgm:cxn modelId="{0A86D4D4-380F-4FAB-8908-3FEC51A9060B}" type="presParOf" srcId="{5ED32FD3-693C-47F4-8087-A0AAB9D614F8}" destId="{7C3DDBF3-CC7E-4217-BD46-C8E06B5471A2}" srcOrd="0" destOrd="0" presId="urn:microsoft.com/office/officeart/2005/8/layout/bProcess3"/>
    <dgm:cxn modelId="{AB52E24A-463A-486A-B564-D32EA8C9535B}" type="presParOf" srcId="{790F5988-5EF9-4B87-B102-1F8672196602}" destId="{0AA66E90-27F3-4B4F-8423-9F93B5436FCE}" srcOrd="8" destOrd="0" presId="urn:microsoft.com/office/officeart/2005/8/layout/bProcess3"/>
    <dgm:cxn modelId="{A10E8B11-BD03-4D25-9A21-2A70C16CD673}" type="presParOf" srcId="{790F5988-5EF9-4B87-B102-1F8672196602}" destId="{6C889DCC-2105-401D-8C6E-ECBF55577308}" srcOrd="9" destOrd="0" presId="urn:microsoft.com/office/officeart/2005/8/layout/bProcess3"/>
    <dgm:cxn modelId="{F05C3A65-9B28-45BB-8FC4-EB6DDC2BC781}" type="presParOf" srcId="{6C889DCC-2105-401D-8C6E-ECBF55577308}" destId="{4970725E-9F32-4D91-AC4E-66334E808943}" srcOrd="0" destOrd="0" presId="urn:microsoft.com/office/officeart/2005/8/layout/bProcess3"/>
    <dgm:cxn modelId="{D7513DA6-5900-4410-AE16-9B0F2DC87355}" type="presParOf" srcId="{790F5988-5EF9-4B87-B102-1F8672196602}" destId="{4C5A50A9-F920-4A9D-B044-571867F7C18F}" srcOrd="10" destOrd="0" presId="urn:microsoft.com/office/officeart/2005/8/layout/bProcess3"/>
    <dgm:cxn modelId="{D2BABFB5-CC2B-4AEF-BBAF-5F9420972CFC}" type="presParOf" srcId="{790F5988-5EF9-4B87-B102-1F8672196602}" destId="{55B4EE60-E3AB-4549-B88A-367BA61A8F32}" srcOrd="11" destOrd="0" presId="urn:microsoft.com/office/officeart/2005/8/layout/bProcess3"/>
    <dgm:cxn modelId="{2397B735-6F1E-4CB0-9CB4-B6D95486B693}" type="presParOf" srcId="{55B4EE60-E3AB-4549-B88A-367BA61A8F32}" destId="{252C5C62-BF65-4C80-A60C-0F7FB008793B}" srcOrd="0" destOrd="0" presId="urn:microsoft.com/office/officeart/2005/8/layout/bProcess3"/>
    <dgm:cxn modelId="{555618A4-BE83-487C-A3EB-6DC4ADB2AE1F}" type="presParOf" srcId="{790F5988-5EF9-4B87-B102-1F8672196602}" destId="{9F515ED5-D9AA-4F64-BD85-6A2C52DD012A}" srcOrd="12" destOrd="0" presId="urn:microsoft.com/office/officeart/2005/8/layout/bProcess3"/>
    <dgm:cxn modelId="{CC79B395-F131-44F0-A3D3-C81BFF7191E1}" type="presParOf" srcId="{790F5988-5EF9-4B87-B102-1F8672196602}" destId="{9CD5EDB4-D517-4A2F-A421-CBE443DE826C}" srcOrd="13" destOrd="0" presId="urn:microsoft.com/office/officeart/2005/8/layout/bProcess3"/>
    <dgm:cxn modelId="{CBA69B14-AF42-487F-B24A-1C46ABA87EEE}" type="presParOf" srcId="{9CD5EDB4-D517-4A2F-A421-CBE443DE826C}" destId="{D33BC9B7-43F9-43C2-8D5F-179676EBB1E2}" srcOrd="0" destOrd="0" presId="urn:microsoft.com/office/officeart/2005/8/layout/bProcess3"/>
    <dgm:cxn modelId="{F624D09D-BCB9-443A-B6FB-3A1CE10AD827}" type="presParOf" srcId="{790F5988-5EF9-4B87-B102-1F8672196602}" destId="{6E383673-1274-449B-9629-C1731B4C7AB6}"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6AD06-085C-43B0-B96C-BC18E19093D3}">
      <dsp:nvSpPr>
        <dsp:cNvPr id="0" name=""/>
        <dsp:cNvSpPr/>
      </dsp:nvSpPr>
      <dsp:spPr>
        <a:xfrm>
          <a:off x="2003353" y="496467"/>
          <a:ext cx="383002" cy="91440"/>
        </a:xfrm>
        <a:custGeom>
          <a:avLst/>
          <a:gdLst/>
          <a:ahLst/>
          <a:cxnLst/>
          <a:rect l="0" t="0" r="0" b="0"/>
          <a:pathLst>
            <a:path>
              <a:moveTo>
                <a:pt x="0" y="45720"/>
              </a:moveTo>
              <a:lnTo>
                <a:pt x="38300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84514" y="540119"/>
        <a:ext cx="20680" cy="4136"/>
      </dsp:txXfrm>
    </dsp:sp>
    <dsp:sp modelId="{92FA8617-ED8D-4190-AE14-366F4E93E4AD}">
      <dsp:nvSpPr>
        <dsp:cNvPr id="0" name=""/>
        <dsp:cNvSpPr/>
      </dsp:nvSpPr>
      <dsp:spPr>
        <a:xfrm>
          <a:off x="206882" y="2705"/>
          <a:ext cx="1798271" cy="1078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CA" sz="1500" kern="1200" spc="-5" dirty="0">
              <a:solidFill>
                <a:srgbClr val="FFFFFF"/>
              </a:solidFill>
              <a:latin typeface="Carlito"/>
              <a:cs typeface="Carlito"/>
            </a:rPr>
            <a:t>Request </a:t>
          </a:r>
          <a:r>
            <a:rPr lang="en-CA" sz="1500" kern="1200" spc="-10" dirty="0">
              <a:solidFill>
                <a:srgbClr val="FFFFFF"/>
              </a:solidFill>
              <a:latin typeface="Carlito"/>
              <a:cs typeface="Carlito"/>
            </a:rPr>
            <a:t>(Space</a:t>
          </a:r>
          <a:r>
            <a:rPr lang="en-CA" sz="1500" kern="1200" spc="-240" dirty="0">
              <a:solidFill>
                <a:srgbClr val="FFFFFF"/>
              </a:solidFill>
              <a:latin typeface="Carlito"/>
              <a:cs typeface="Carlito"/>
            </a:rPr>
            <a:t> </a:t>
          </a:r>
          <a:r>
            <a:rPr lang="en-CA" sz="1500" kern="1200" dirty="0">
              <a:solidFill>
                <a:srgbClr val="FFFFFF"/>
              </a:solidFill>
              <a:latin typeface="Carlito"/>
              <a:cs typeface="Carlito"/>
            </a:rPr>
            <a:t>X  APIs)</a:t>
          </a:r>
          <a:endParaRPr lang="en-CA" sz="1500" kern="1200" dirty="0"/>
        </a:p>
      </dsp:txBody>
      <dsp:txXfrm>
        <a:off x="206882" y="2705"/>
        <a:ext cx="1798271" cy="1078962"/>
      </dsp:txXfrm>
    </dsp:sp>
    <dsp:sp modelId="{2EED0978-3BCF-43CD-9345-29004E8BDF58}">
      <dsp:nvSpPr>
        <dsp:cNvPr id="0" name=""/>
        <dsp:cNvSpPr/>
      </dsp:nvSpPr>
      <dsp:spPr>
        <a:xfrm>
          <a:off x="4215226" y="496467"/>
          <a:ext cx="383002" cy="91440"/>
        </a:xfrm>
        <a:custGeom>
          <a:avLst/>
          <a:gdLst/>
          <a:ahLst/>
          <a:cxnLst/>
          <a:rect l="0" t="0" r="0" b="0"/>
          <a:pathLst>
            <a:path>
              <a:moveTo>
                <a:pt x="0" y="45720"/>
              </a:moveTo>
              <a:lnTo>
                <a:pt x="38300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396387" y="540119"/>
        <a:ext cx="20680" cy="4136"/>
      </dsp:txXfrm>
    </dsp:sp>
    <dsp:sp modelId="{8B3A5725-68D4-40CA-8D4E-9A4D014C0078}">
      <dsp:nvSpPr>
        <dsp:cNvPr id="0" name=""/>
        <dsp:cNvSpPr/>
      </dsp:nvSpPr>
      <dsp:spPr>
        <a:xfrm>
          <a:off x="2418755" y="2705"/>
          <a:ext cx="1798271" cy="1078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CA" sz="1500" kern="1200" dirty="0">
              <a:solidFill>
                <a:srgbClr val="FFFFFF"/>
              </a:solidFill>
              <a:latin typeface="Carlito"/>
              <a:cs typeface="Carlito"/>
            </a:rPr>
            <a:t>.JSON </a:t>
          </a:r>
          <a:r>
            <a:rPr lang="en-CA" sz="1500" kern="1200" spc="-5" dirty="0">
              <a:solidFill>
                <a:srgbClr val="FFFFFF"/>
              </a:solidFill>
              <a:latin typeface="Carlito"/>
              <a:cs typeface="Carlito"/>
            </a:rPr>
            <a:t>file </a:t>
          </a:r>
          <a:r>
            <a:rPr lang="en-CA" sz="1500" kern="1200" dirty="0">
              <a:solidFill>
                <a:srgbClr val="FFFFFF"/>
              </a:solidFill>
              <a:latin typeface="Carlito"/>
              <a:cs typeface="Carlito"/>
            </a:rPr>
            <a:t>+  </a:t>
          </a:r>
          <a:r>
            <a:rPr lang="en-CA" sz="1500" kern="1200" spc="-10" dirty="0">
              <a:solidFill>
                <a:srgbClr val="FFFFFF"/>
              </a:solidFill>
              <a:latin typeface="Carlito"/>
              <a:cs typeface="Carlito"/>
            </a:rPr>
            <a:t>Lists(Launch</a:t>
          </a:r>
          <a:r>
            <a:rPr lang="en-CA" sz="1500" kern="1200" spc="-125" dirty="0">
              <a:solidFill>
                <a:srgbClr val="FFFFFF"/>
              </a:solidFill>
              <a:latin typeface="Carlito"/>
              <a:cs typeface="Carlito"/>
            </a:rPr>
            <a:t> </a:t>
          </a:r>
          <a:r>
            <a:rPr lang="en-CA" sz="1500" kern="1200" spc="-10" dirty="0">
              <a:solidFill>
                <a:srgbClr val="FFFFFF"/>
              </a:solidFill>
              <a:latin typeface="Carlito"/>
              <a:cs typeface="Carlito"/>
            </a:rPr>
            <a:t>Site,  </a:t>
          </a:r>
          <a:r>
            <a:rPr lang="en-CA" sz="1500" kern="1200" spc="-5" dirty="0">
              <a:solidFill>
                <a:srgbClr val="FFFFFF"/>
              </a:solidFill>
              <a:latin typeface="Carlito"/>
              <a:cs typeface="Carlito"/>
            </a:rPr>
            <a:t>Booster </a:t>
          </a:r>
          <a:r>
            <a:rPr lang="en-CA" sz="1500" kern="1200" spc="-25" dirty="0">
              <a:solidFill>
                <a:srgbClr val="FFFFFF"/>
              </a:solidFill>
              <a:latin typeface="Carlito"/>
              <a:cs typeface="Carlito"/>
            </a:rPr>
            <a:t>Version,  </a:t>
          </a:r>
          <a:r>
            <a:rPr lang="en-CA" sz="1500" kern="1200" spc="-20" dirty="0">
              <a:solidFill>
                <a:srgbClr val="FFFFFF"/>
              </a:solidFill>
              <a:latin typeface="Carlito"/>
              <a:cs typeface="Carlito"/>
            </a:rPr>
            <a:t>Payload</a:t>
          </a:r>
          <a:r>
            <a:rPr lang="en-CA" sz="1500" kern="1200" spc="-75" dirty="0">
              <a:solidFill>
                <a:srgbClr val="FFFFFF"/>
              </a:solidFill>
              <a:latin typeface="Carlito"/>
              <a:cs typeface="Carlito"/>
            </a:rPr>
            <a:t> </a:t>
          </a:r>
          <a:r>
            <a:rPr lang="en-CA" sz="1500" kern="1200" spc="-15" dirty="0">
              <a:solidFill>
                <a:srgbClr val="FFFFFF"/>
              </a:solidFill>
              <a:latin typeface="Carlito"/>
              <a:cs typeface="Carlito"/>
            </a:rPr>
            <a:t>Data)</a:t>
          </a:r>
          <a:endParaRPr lang="en-CA" sz="1500" kern="1200" dirty="0"/>
        </a:p>
      </dsp:txBody>
      <dsp:txXfrm>
        <a:off x="2418755" y="2705"/>
        <a:ext cx="1798271" cy="1078962"/>
      </dsp:txXfrm>
    </dsp:sp>
    <dsp:sp modelId="{BFD35DCA-51DF-461E-8C38-9468D0E12AE4}">
      <dsp:nvSpPr>
        <dsp:cNvPr id="0" name=""/>
        <dsp:cNvSpPr/>
      </dsp:nvSpPr>
      <dsp:spPr>
        <a:xfrm>
          <a:off x="1106017" y="1079868"/>
          <a:ext cx="4423746" cy="383002"/>
        </a:xfrm>
        <a:custGeom>
          <a:avLst/>
          <a:gdLst/>
          <a:ahLst/>
          <a:cxnLst/>
          <a:rect l="0" t="0" r="0" b="0"/>
          <a:pathLst>
            <a:path>
              <a:moveTo>
                <a:pt x="4423746" y="0"/>
              </a:moveTo>
              <a:lnTo>
                <a:pt x="4423746" y="208601"/>
              </a:lnTo>
              <a:lnTo>
                <a:pt x="0" y="208601"/>
              </a:lnTo>
              <a:lnTo>
                <a:pt x="0" y="38300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206815" y="1269301"/>
        <a:ext cx="222151" cy="4136"/>
      </dsp:txXfrm>
    </dsp:sp>
    <dsp:sp modelId="{DFA2AD18-F2AC-47C3-BDC4-86E5433DE049}">
      <dsp:nvSpPr>
        <dsp:cNvPr id="0" name=""/>
        <dsp:cNvSpPr/>
      </dsp:nvSpPr>
      <dsp:spPr>
        <a:xfrm>
          <a:off x="4630628" y="2705"/>
          <a:ext cx="1798271" cy="1078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CA" sz="1500" kern="1200" spc="-10" dirty="0" err="1">
              <a:solidFill>
                <a:srgbClr val="FFFFFF"/>
              </a:solidFill>
              <a:latin typeface="Carlito"/>
              <a:cs typeface="Carlito"/>
            </a:rPr>
            <a:t>Json_normalize</a:t>
          </a:r>
          <a:r>
            <a:rPr lang="en-CA" sz="1500" kern="1200" spc="-170" dirty="0">
              <a:solidFill>
                <a:srgbClr val="FFFFFF"/>
              </a:solidFill>
              <a:latin typeface="Carlito"/>
              <a:cs typeface="Carlito"/>
            </a:rPr>
            <a:t> </a:t>
          </a:r>
          <a:r>
            <a:rPr lang="en-CA" sz="1500" kern="1200" spc="-25" dirty="0">
              <a:solidFill>
                <a:srgbClr val="FFFFFF"/>
              </a:solidFill>
              <a:latin typeface="Carlito"/>
              <a:cs typeface="Carlito"/>
            </a:rPr>
            <a:t>to  </a:t>
          </a:r>
          <a:r>
            <a:rPr lang="en-CA" sz="1500" kern="1200" spc="-20" dirty="0" err="1">
              <a:solidFill>
                <a:srgbClr val="FFFFFF"/>
              </a:solidFill>
              <a:latin typeface="Carlito"/>
              <a:cs typeface="Carlito"/>
            </a:rPr>
            <a:t>DataFrame</a:t>
          </a:r>
          <a:r>
            <a:rPr lang="en-CA" sz="1500" kern="1200" spc="-20" dirty="0">
              <a:solidFill>
                <a:srgbClr val="FFFFFF"/>
              </a:solidFill>
              <a:latin typeface="Carlito"/>
              <a:cs typeface="Carlito"/>
            </a:rPr>
            <a:t> data  from</a:t>
          </a:r>
          <a:r>
            <a:rPr lang="en-CA" sz="1500" kern="1200" spc="-45" dirty="0">
              <a:solidFill>
                <a:srgbClr val="FFFFFF"/>
              </a:solidFill>
              <a:latin typeface="Carlito"/>
              <a:cs typeface="Carlito"/>
            </a:rPr>
            <a:t> </a:t>
          </a:r>
          <a:r>
            <a:rPr lang="en-CA" sz="1500" kern="1200" dirty="0">
              <a:solidFill>
                <a:srgbClr val="FFFFFF"/>
              </a:solidFill>
              <a:latin typeface="Carlito"/>
              <a:cs typeface="Carlito"/>
            </a:rPr>
            <a:t>JSON</a:t>
          </a:r>
          <a:endParaRPr lang="en-CA" sz="1500" kern="1200" dirty="0"/>
        </a:p>
      </dsp:txBody>
      <dsp:txXfrm>
        <a:off x="4630628" y="2705"/>
        <a:ext cx="1798271" cy="1078962"/>
      </dsp:txXfrm>
    </dsp:sp>
    <dsp:sp modelId="{D64ABE14-572E-4FD0-9ABE-B30E064D2E72}">
      <dsp:nvSpPr>
        <dsp:cNvPr id="0" name=""/>
        <dsp:cNvSpPr/>
      </dsp:nvSpPr>
      <dsp:spPr>
        <a:xfrm>
          <a:off x="2003353" y="1989032"/>
          <a:ext cx="383002" cy="91440"/>
        </a:xfrm>
        <a:custGeom>
          <a:avLst/>
          <a:gdLst/>
          <a:ahLst/>
          <a:cxnLst/>
          <a:rect l="0" t="0" r="0" b="0"/>
          <a:pathLst>
            <a:path>
              <a:moveTo>
                <a:pt x="0" y="45720"/>
              </a:moveTo>
              <a:lnTo>
                <a:pt x="38300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84514" y="2032683"/>
        <a:ext cx="20680" cy="4136"/>
      </dsp:txXfrm>
    </dsp:sp>
    <dsp:sp modelId="{BA4D48B7-AC7F-4E11-B953-01B77EDD3377}">
      <dsp:nvSpPr>
        <dsp:cNvPr id="0" name=""/>
        <dsp:cNvSpPr/>
      </dsp:nvSpPr>
      <dsp:spPr>
        <a:xfrm>
          <a:off x="206882" y="1495270"/>
          <a:ext cx="1798271" cy="1078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CA" sz="1500" kern="1200" dirty="0">
              <a:solidFill>
                <a:srgbClr val="FFFFFF"/>
              </a:solidFill>
              <a:latin typeface="Carlito"/>
              <a:cs typeface="Carlito"/>
            </a:rPr>
            <a:t>Dictionary</a:t>
          </a:r>
          <a:r>
            <a:rPr lang="en-CA" sz="1500" kern="1200" spc="-95" dirty="0">
              <a:solidFill>
                <a:srgbClr val="FFFFFF"/>
              </a:solidFill>
              <a:latin typeface="Carlito"/>
              <a:cs typeface="Carlito"/>
            </a:rPr>
            <a:t> </a:t>
          </a:r>
          <a:r>
            <a:rPr lang="en-CA" sz="1500" kern="1200" spc="-25" dirty="0">
              <a:solidFill>
                <a:srgbClr val="FFFFFF"/>
              </a:solidFill>
              <a:latin typeface="Carlito"/>
              <a:cs typeface="Carlito"/>
            </a:rPr>
            <a:t>relevant  </a:t>
          </a:r>
          <a:r>
            <a:rPr lang="en-CA" sz="1500" kern="1200" spc="-20" dirty="0">
              <a:solidFill>
                <a:srgbClr val="FFFFFF"/>
              </a:solidFill>
              <a:latin typeface="Carlito"/>
              <a:cs typeface="Carlito"/>
            </a:rPr>
            <a:t>data</a:t>
          </a:r>
          <a:endParaRPr lang="en-CA" sz="1500" kern="1200" dirty="0"/>
        </a:p>
      </dsp:txBody>
      <dsp:txXfrm>
        <a:off x="206882" y="1495270"/>
        <a:ext cx="1798271" cy="1078962"/>
      </dsp:txXfrm>
    </dsp:sp>
    <dsp:sp modelId="{5ED32FD3-693C-47F4-8087-A0AAB9D614F8}">
      <dsp:nvSpPr>
        <dsp:cNvPr id="0" name=""/>
        <dsp:cNvSpPr/>
      </dsp:nvSpPr>
      <dsp:spPr>
        <a:xfrm>
          <a:off x="4215226" y="1989032"/>
          <a:ext cx="383002" cy="91440"/>
        </a:xfrm>
        <a:custGeom>
          <a:avLst/>
          <a:gdLst/>
          <a:ahLst/>
          <a:cxnLst/>
          <a:rect l="0" t="0" r="0" b="0"/>
          <a:pathLst>
            <a:path>
              <a:moveTo>
                <a:pt x="0" y="45720"/>
              </a:moveTo>
              <a:lnTo>
                <a:pt x="38300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396387" y="2032683"/>
        <a:ext cx="20680" cy="4136"/>
      </dsp:txXfrm>
    </dsp:sp>
    <dsp:sp modelId="{2CA760F3-B171-4B16-B7ED-6C2B6331E0A8}">
      <dsp:nvSpPr>
        <dsp:cNvPr id="0" name=""/>
        <dsp:cNvSpPr/>
      </dsp:nvSpPr>
      <dsp:spPr>
        <a:xfrm>
          <a:off x="2418755" y="1495270"/>
          <a:ext cx="1798271" cy="1078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CA" sz="1500" kern="1200" spc="-5" dirty="0">
              <a:solidFill>
                <a:srgbClr val="FFFFFF"/>
              </a:solidFill>
              <a:latin typeface="Carlito"/>
              <a:cs typeface="Carlito"/>
            </a:rPr>
            <a:t>Cast </a:t>
          </a:r>
          <a:r>
            <a:rPr lang="en-CA" sz="1500" kern="1200" dirty="0">
              <a:solidFill>
                <a:srgbClr val="FFFFFF"/>
              </a:solidFill>
              <a:latin typeface="Carlito"/>
              <a:cs typeface="Carlito"/>
            </a:rPr>
            <a:t>dictionary</a:t>
          </a:r>
          <a:r>
            <a:rPr lang="en-CA" sz="1500" kern="1200" spc="-250" dirty="0">
              <a:solidFill>
                <a:srgbClr val="FFFFFF"/>
              </a:solidFill>
              <a:latin typeface="Carlito"/>
              <a:cs typeface="Carlito"/>
            </a:rPr>
            <a:t> </a:t>
          </a:r>
          <a:r>
            <a:rPr lang="en-CA" sz="1500" kern="1200" spc="-15" dirty="0">
              <a:solidFill>
                <a:srgbClr val="FFFFFF"/>
              </a:solidFill>
              <a:latin typeface="Carlito"/>
              <a:cs typeface="Carlito"/>
            </a:rPr>
            <a:t>to </a:t>
          </a:r>
          <a:r>
            <a:rPr lang="en-CA" sz="1500" kern="1200" dirty="0">
              <a:solidFill>
                <a:srgbClr val="FFFFFF"/>
              </a:solidFill>
              <a:latin typeface="Carlito"/>
              <a:cs typeface="Carlito"/>
            </a:rPr>
            <a:t>a  </a:t>
          </a:r>
          <a:r>
            <a:rPr lang="en-CA" sz="1500" kern="1200" spc="-20" dirty="0" err="1">
              <a:solidFill>
                <a:srgbClr val="FFFFFF"/>
              </a:solidFill>
              <a:latin typeface="Carlito"/>
              <a:cs typeface="Carlito"/>
            </a:rPr>
            <a:t>DataFrame</a:t>
          </a:r>
          <a:endParaRPr lang="en-CA" sz="1500" kern="1200" dirty="0"/>
        </a:p>
      </dsp:txBody>
      <dsp:txXfrm>
        <a:off x="2418755" y="1495270"/>
        <a:ext cx="1798271" cy="1078962"/>
      </dsp:txXfrm>
    </dsp:sp>
    <dsp:sp modelId="{6C889DCC-2105-401D-8C6E-ECBF55577308}">
      <dsp:nvSpPr>
        <dsp:cNvPr id="0" name=""/>
        <dsp:cNvSpPr/>
      </dsp:nvSpPr>
      <dsp:spPr>
        <a:xfrm>
          <a:off x="1106017" y="2572433"/>
          <a:ext cx="4423746" cy="383002"/>
        </a:xfrm>
        <a:custGeom>
          <a:avLst/>
          <a:gdLst/>
          <a:ahLst/>
          <a:cxnLst/>
          <a:rect l="0" t="0" r="0" b="0"/>
          <a:pathLst>
            <a:path>
              <a:moveTo>
                <a:pt x="4423746" y="0"/>
              </a:moveTo>
              <a:lnTo>
                <a:pt x="4423746" y="208601"/>
              </a:lnTo>
              <a:lnTo>
                <a:pt x="0" y="208601"/>
              </a:lnTo>
              <a:lnTo>
                <a:pt x="0" y="38300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206815" y="2761866"/>
        <a:ext cx="222151" cy="4136"/>
      </dsp:txXfrm>
    </dsp:sp>
    <dsp:sp modelId="{0AA66E90-27F3-4B4F-8423-9F93B5436FCE}">
      <dsp:nvSpPr>
        <dsp:cNvPr id="0" name=""/>
        <dsp:cNvSpPr/>
      </dsp:nvSpPr>
      <dsp:spPr>
        <a:xfrm>
          <a:off x="4630628" y="1495270"/>
          <a:ext cx="1798271" cy="1078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CA" sz="1500" kern="1200" spc="-5" dirty="0">
              <a:solidFill>
                <a:srgbClr val="FFFFFF"/>
              </a:solidFill>
              <a:latin typeface="Carlito"/>
              <a:cs typeface="Carlito"/>
            </a:rPr>
            <a:t>Filter </a:t>
          </a:r>
          <a:r>
            <a:rPr lang="en-CA" sz="1500" kern="1200" spc="-10" dirty="0">
              <a:solidFill>
                <a:srgbClr val="FFFFFF"/>
              </a:solidFill>
              <a:latin typeface="Carlito"/>
              <a:cs typeface="Carlito"/>
            </a:rPr>
            <a:t>data to</a:t>
          </a:r>
          <a:r>
            <a:rPr lang="en-CA" sz="1500" kern="1200" spc="-204" dirty="0">
              <a:solidFill>
                <a:srgbClr val="FFFFFF"/>
              </a:solidFill>
              <a:latin typeface="Carlito"/>
              <a:cs typeface="Carlito"/>
            </a:rPr>
            <a:t> </a:t>
          </a:r>
          <a:r>
            <a:rPr lang="en-CA" sz="1500" kern="1200" spc="-5" dirty="0">
              <a:solidFill>
                <a:srgbClr val="FFFFFF"/>
              </a:solidFill>
              <a:latin typeface="Carlito"/>
              <a:cs typeface="Carlito"/>
            </a:rPr>
            <a:t>only  </a:t>
          </a:r>
          <a:r>
            <a:rPr lang="en-CA" sz="1500" kern="1200" dirty="0">
              <a:solidFill>
                <a:srgbClr val="FFFFFF"/>
              </a:solidFill>
              <a:latin typeface="Carlito"/>
              <a:cs typeface="Carlito"/>
            </a:rPr>
            <a:t>include </a:t>
          </a:r>
          <a:r>
            <a:rPr lang="en-CA" sz="1500" kern="1200" spc="-20" dirty="0">
              <a:solidFill>
                <a:srgbClr val="FFFFFF"/>
              </a:solidFill>
              <a:latin typeface="Carlito"/>
              <a:cs typeface="Carlito"/>
            </a:rPr>
            <a:t>Falcon </a:t>
          </a:r>
          <a:r>
            <a:rPr lang="en-CA" sz="1500" kern="1200" dirty="0">
              <a:solidFill>
                <a:srgbClr val="FFFFFF"/>
              </a:solidFill>
              <a:latin typeface="Carlito"/>
              <a:cs typeface="Carlito"/>
            </a:rPr>
            <a:t>9  launches</a:t>
          </a:r>
          <a:endParaRPr lang="en-CA" sz="1500" kern="1200" dirty="0"/>
        </a:p>
      </dsp:txBody>
      <dsp:txXfrm>
        <a:off x="4630628" y="1495270"/>
        <a:ext cx="1798271" cy="1078962"/>
      </dsp:txXfrm>
    </dsp:sp>
    <dsp:sp modelId="{4C5A50A9-F920-4A9D-B044-571867F7C18F}">
      <dsp:nvSpPr>
        <dsp:cNvPr id="0" name=""/>
        <dsp:cNvSpPr/>
      </dsp:nvSpPr>
      <dsp:spPr>
        <a:xfrm>
          <a:off x="206882" y="2987835"/>
          <a:ext cx="1798271" cy="1078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CA" sz="1500" kern="1200" spc="-20" dirty="0" err="1">
              <a:solidFill>
                <a:srgbClr val="FFFFFF"/>
              </a:solidFill>
              <a:latin typeface="Carlito"/>
              <a:cs typeface="Carlito"/>
            </a:rPr>
            <a:t>Imputate</a:t>
          </a:r>
          <a:r>
            <a:rPr lang="en-CA" sz="1500" kern="1200" spc="-20" dirty="0">
              <a:solidFill>
                <a:srgbClr val="FFFFFF"/>
              </a:solidFill>
              <a:latin typeface="Carlito"/>
              <a:cs typeface="Carlito"/>
            </a:rPr>
            <a:t> </a:t>
          </a:r>
          <a:r>
            <a:rPr lang="en-CA" sz="1500" kern="1200" spc="-5" dirty="0">
              <a:solidFill>
                <a:srgbClr val="FFFFFF"/>
              </a:solidFill>
              <a:latin typeface="Carlito"/>
              <a:cs typeface="Carlito"/>
            </a:rPr>
            <a:t>missing  </a:t>
          </a:r>
          <a:r>
            <a:rPr lang="en-CA" sz="1500" kern="1200" spc="-20" dirty="0" err="1">
              <a:solidFill>
                <a:srgbClr val="FFFFFF"/>
              </a:solidFill>
              <a:latin typeface="Carlito"/>
              <a:cs typeface="Carlito"/>
            </a:rPr>
            <a:t>PayloadMass</a:t>
          </a:r>
          <a:r>
            <a:rPr lang="en-CA" sz="1500" kern="1200" spc="-160" dirty="0">
              <a:solidFill>
                <a:srgbClr val="FFFFFF"/>
              </a:solidFill>
              <a:latin typeface="Carlito"/>
              <a:cs typeface="Carlito"/>
            </a:rPr>
            <a:t> </a:t>
          </a:r>
          <a:r>
            <a:rPr lang="en-CA" sz="1500" kern="1200" spc="-5" dirty="0">
              <a:solidFill>
                <a:srgbClr val="FFFFFF"/>
              </a:solidFill>
              <a:latin typeface="Carlito"/>
              <a:cs typeface="Carlito"/>
            </a:rPr>
            <a:t>values  with</a:t>
          </a:r>
          <a:r>
            <a:rPr lang="en-CA" sz="1500" kern="1200" spc="-35" dirty="0">
              <a:solidFill>
                <a:srgbClr val="FFFFFF"/>
              </a:solidFill>
              <a:latin typeface="Carlito"/>
              <a:cs typeface="Carlito"/>
            </a:rPr>
            <a:t> </a:t>
          </a:r>
          <a:r>
            <a:rPr lang="en-CA" sz="1500" kern="1200" dirty="0">
              <a:solidFill>
                <a:srgbClr val="FFFFFF"/>
              </a:solidFill>
              <a:latin typeface="Carlito"/>
              <a:cs typeface="Carlito"/>
            </a:rPr>
            <a:t>mean</a:t>
          </a:r>
          <a:endParaRPr lang="en-CA" sz="1500" kern="1200" dirty="0"/>
        </a:p>
      </dsp:txBody>
      <dsp:txXfrm>
        <a:off x="206882" y="2987835"/>
        <a:ext cx="1798271" cy="1078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6AD06-085C-43B0-B96C-BC18E19093D3}">
      <dsp:nvSpPr>
        <dsp:cNvPr id="0" name=""/>
        <dsp:cNvSpPr/>
      </dsp:nvSpPr>
      <dsp:spPr>
        <a:xfrm>
          <a:off x="3150830" y="541823"/>
          <a:ext cx="419269" cy="91440"/>
        </a:xfrm>
        <a:custGeom>
          <a:avLst/>
          <a:gdLst/>
          <a:ahLst/>
          <a:cxnLst/>
          <a:rect l="0" t="0" r="0" b="0"/>
          <a:pathLst>
            <a:path>
              <a:moveTo>
                <a:pt x="0" y="45720"/>
              </a:moveTo>
              <a:lnTo>
                <a:pt x="4192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349218" y="585294"/>
        <a:ext cx="22493" cy="4498"/>
      </dsp:txXfrm>
    </dsp:sp>
    <dsp:sp modelId="{92FA8617-ED8D-4190-AE14-366F4E93E4AD}">
      <dsp:nvSpPr>
        <dsp:cNvPr id="0" name=""/>
        <dsp:cNvSpPr/>
      </dsp:nvSpPr>
      <dsp:spPr>
        <a:xfrm>
          <a:off x="1196677" y="757"/>
          <a:ext cx="1955953" cy="1173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25" dirty="0">
              <a:solidFill>
                <a:srgbClr val="FFFFFF"/>
              </a:solidFill>
              <a:latin typeface="Carlito"/>
              <a:cs typeface="Carlito"/>
            </a:rPr>
            <a:t>Request</a:t>
          </a:r>
          <a:r>
            <a:rPr lang="en-CA" sz="1600" kern="1200" spc="-114" dirty="0">
              <a:solidFill>
                <a:srgbClr val="FFFFFF"/>
              </a:solidFill>
              <a:latin typeface="Carlito"/>
              <a:cs typeface="Carlito"/>
            </a:rPr>
            <a:t> </a:t>
          </a:r>
          <a:r>
            <a:rPr lang="en-CA" sz="1600" kern="1200" spc="-5" dirty="0">
              <a:solidFill>
                <a:srgbClr val="FFFFFF"/>
              </a:solidFill>
              <a:latin typeface="Carlito"/>
              <a:cs typeface="Carlito"/>
            </a:rPr>
            <a:t>Wikipedia</a:t>
          </a:r>
          <a:endParaRPr lang="en-CA" sz="1600" kern="1200" dirty="0">
            <a:latin typeface="Carlito"/>
            <a:cs typeface="Carlito"/>
          </a:endParaRPr>
        </a:p>
        <a:p>
          <a:pPr marL="0" lvl="0" indent="0" algn="ctr" defTabSz="711200">
            <a:lnSpc>
              <a:spcPct val="90000"/>
            </a:lnSpc>
            <a:spcBef>
              <a:spcPct val="0"/>
            </a:spcBef>
            <a:spcAft>
              <a:spcPct val="35000"/>
            </a:spcAft>
            <a:buNone/>
          </a:pPr>
          <a:r>
            <a:rPr lang="en-CA" sz="1600" kern="1200" spc="-25" dirty="0">
              <a:solidFill>
                <a:srgbClr val="FFFFFF"/>
              </a:solidFill>
              <a:latin typeface="Carlito"/>
              <a:cs typeface="Carlito"/>
            </a:rPr>
            <a:t>html</a:t>
          </a:r>
          <a:endParaRPr lang="en-CA" sz="1600" kern="1200" dirty="0"/>
        </a:p>
      </dsp:txBody>
      <dsp:txXfrm>
        <a:off x="1196677" y="757"/>
        <a:ext cx="1955953" cy="1173571"/>
      </dsp:txXfrm>
    </dsp:sp>
    <dsp:sp modelId="{2EED0978-3BCF-43CD-9345-29004E8BDF58}">
      <dsp:nvSpPr>
        <dsp:cNvPr id="0" name=""/>
        <dsp:cNvSpPr/>
      </dsp:nvSpPr>
      <dsp:spPr>
        <a:xfrm>
          <a:off x="2174653" y="1172529"/>
          <a:ext cx="2405822" cy="419269"/>
        </a:xfrm>
        <a:custGeom>
          <a:avLst/>
          <a:gdLst/>
          <a:ahLst/>
          <a:cxnLst/>
          <a:rect l="0" t="0" r="0" b="0"/>
          <a:pathLst>
            <a:path>
              <a:moveTo>
                <a:pt x="2405822" y="0"/>
              </a:moveTo>
              <a:lnTo>
                <a:pt x="2405822" y="226734"/>
              </a:lnTo>
              <a:lnTo>
                <a:pt x="0" y="226734"/>
              </a:lnTo>
              <a:lnTo>
                <a:pt x="0" y="41926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316376" y="1379915"/>
        <a:ext cx="122376" cy="4498"/>
      </dsp:txXfrm>
    </dsp:sp>
    <dsp:sp modelId="{8B3A5725-68D4-40CA-8D4E-9A4D014C0078}">
      <dsp:nvSpPr>
        <dsp:cNvPr id="0" name=""/>
        <dsp:cNvSpPr/>
      </dsp:nvSpPr>
      <dsp:spPr>
        <a:xfrm>
          <a:off x="3602499" y="757"/>
          <a:ext cx="1955953" cy="1173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15" dirty="0" err="1">
              <a:solidFill>
                <a:srgbClr val="FFFFFF"/>
              </a:solidFill>
              <a:latin typeface="Carlito"/>
              <a:cs typeface="Carlito"/>
            </a:rPr>
            <a:t>BeautifulSoup</a:t>
          </a:r>
          <a:endParaRPr lang="en-CA" sz="1600" kern="1200" dirty="0">
            <a:latin typeface="Carlito"/>
            <a:cs typeface="Carlito"/>
          </a:endParaRPr>
        </a:p>
        <a:p>
          <a:pPr marL="0" lvl="0" indent="0" algn="ctr" defTabSz="711200">
            <a:lnSpc>
              <a:spcPct val="90000"/>
            </a:lnSpc>
            <a:spcBef>
              <a:spcPct val="0"/>
            </a:spcBef>
            <a:spcAft>
              <a:spcPct val="35000"/>
            </a:spcAft>
            <a:buNone/>
          </a:pPr>
          <a:r>
            <a:rPr lang="en-CA" sz="1600" kern="1200" spc="-20" dirty="0">
              <a:solidFill>
                <a:srgbClr val="FFFFFF"/>
              </a:solidFill>
              <a:latin typeface="Carlito"/>
              <a:cs typeface="Carlito"/>
            </a:rPr>
            <a:t>html5lib</a:t>
          </a:r>
          <a:r>
            <a:rPr lang="en-CA" sz="1600" kern="1200" spc="-105" dirty="0">
              <a:solidFill>
                <a:srgbClr val="FFFFFF"/>
              </a:solidFill>
              <a:latin typeface="Carlito"/>
              <a:cs typeface="Carlito"/>
            </a:rPr>
            <a:t> </a:t>
          </a:r>
          <a:r>
            <a:rPr lang="en-CA" sz="1600" kern="1200" spc="-35" dirty="0">
              <a:solidFill>
                <a:srgbClr val="FFFFFF"/>
              </a:solidFill>
              <a:latin typeface="Carlito"/>
              <a:cs typeface="Carlito"/>
            </a:rPr>
            <a:t>Parser</a:t>
          </a:r>
          <a:endParaRPr lang="en-CA" sz="1600" kern="1200" dirty="0"/>
        </a:p>
      </dsp:txBody>
      <dsp:txXfrm>
        <a:off x="3602499" y="757"/>
        <a:ext cx="1955953" cy="1173571"/>
      </dsp:txXfrm>
    </dsp:sp>
    <dsp:sp modelId="{BFD35DCA-51DF-461E-8C38-9468D0E12AE4}">
      <dsp:nvSpPr>
        <dsp:cNvPr id="0" name=""/>
        <dsp:cNvSpPr/>
      </dsp:nvSpPr>
      <dsp:spPr>
        <a:xfrm>
          <a:off x="3150830" y="2165265"/>
          <a:ext cx="419269" cy="91440"/>
        </a:xfrm>
        <a:custGeom>
          <a:avLst/>
          <a:gdLst/>
          <a:ahLst/>
          <a:cxnLst/>
          <a:rect l="0" t="0" r="0" b="0"/>
          <a:pathLst>
            <a:path>
              <a:moveTo>
                <a:pt x="0" y="45720"/>
              </a:moveTo>
              <a:lnTo>
                <a:pt x="4192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349218" y="2208735"/>
        <a:ext cx="22493" cy="4498"/>
      </dsp:txXfrm>
    </dsp:sp>
    <dsp:sp modelId="{DFA2AD18-F2AC-47C3-BDC4-86E5433DE049}">
      <dsp:nvSpPr>
        <dsp:cNvPr id="0" name=""/>
        <dsp:cNvSpPr/>
      </dsp:nvSpPr>
      <dsp:spPr>
        <a:xfrm>
          <a:off x="1196677" y="1624199"/>
          <a:ext cx="1955953" cy="1173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15" dirty="0">
              <a:solidFill>
                <a:srgbClr val="FFFFFF"/>
              </a:solidFill>
              <a:latin typeface="Carlito"/>
              <a:cs typeface="Carlito"/>
            </a:rPr>
            <a:t>Find </a:t>
          </a:r>
          <a:r>
            <a:rPr lang="en-CA" sz="1600" kern="1200" spc="-5" dirty="0">
              <a:solidFill>
                <a:srgbClr val="FFFFFF"/>
              </a:solidFill>
              <a:latin typeface="Carlito"/>
              <a:cs typeface="Carlito"/>
            </a:rPr>
            <a:t>launch</a:t>
          </a:r>
          <a:r>
            <a:rPr lang="en-CA" sz="1600" kern="1200" spc="-145" dirty="0">
              <a:solidFill>
                <a:srgbClr val="FFFFFF"/>
              </a:solidFill>
              <a:latin typeface="Carlito"/>
              <a:cs typeface="Carlito"/>
            </a:rPr>
            <a:t> </a:t>
          </a:r>
          <a:r>
            <a:rPr lang="en-CA" sz="1600" kern="1200" spc="-40" dirty="0">
              <a:solidFill>
                <a:srgbClr val="FFFFFF"/>
              </a:solidFill>
              <a:latin typeface="Carlito"/>
              <a:cs typeface="Carlito"/>
            </a:rPr>
            <a:t>info  </a:t>
          </a:r>
          <a:r>
            <a:rPr lang="en-CA" sz="1600" kern="1200" spc="-25" dirty="0">
              <a:solidFill>
                <a:srgbClr val="FFFFFF"/>
              </a:solidFill>
              <a:latin typeface="Carlito"/>
              <a:cs typeface="Carlito"/>
            </a:rPr>
            <a:t>html</a:t>
          </a:r>
          <a:r>
            <a:rPr lang="en-CA" sz="1600" kern="1200" spc="-70" dirty="0">
              <a:solidFill>
                <a:srgbClr val="FFFFFF"/>
              </a:solidFill>
              <a:latin typeface="Carlito"/>
              <a:cs typeface="Carlito"/>
            </a:rPr>
            <a:t> </a:t>
          </a:r>
          <a:r>
            <a:rPr lang="en-CA" sz="1600" kern="1200" spc="-20" dirty="0">
              <a:solidFill>
                <a:srgbClr val="FFFFFF"/>
              </a:solidFill>
              <a:latin typeface="Carlito"/>
              <a:cs typeface="Carlito"/>
            </a:rPr>
            <a:t>table</a:t>
          </a:r>
          <a:endParaRPr lang="en-CA" sz="1600" kern="1200" dirty="0"/>
        </a:p>
      </dsp:txBody>
      <dsp:txXfrm>
        <a:off x="1196677" y="1624199"/>
        <a:ext cx="1955953" cy="1173571"/>
      </dsp:txXfrm>
    </dsp:sp>
    <dsp:sp modelId="{5ED32FD3-693C-47F4-8087-A0AAB9D614F8}">
      <dsp:nvSpPr>
        <dsp:cNvPr id="0" name=""/>
        <dsp:cNvSpPr/>
      </dsp:nvSpPr>
      <dsp:spPr>
        <a:xfrm>
          <a:off x="2174653" y="2795970"/>
          <a:ext cx="2405822" cy="419269"/>
        </a:xfrm>
        <a:custGeom>
          <a:avLst/>
          <a:gdLst/>
          <a:ahLst/>
          <a:cxnLst/>
          <a:rect l="0" t="0" r="0" b="0"/>
          <a:pathLst>
            <a:path>
              <a:moveTo>
                <a:pt x="2405822" y="0"/>
              </a:moveTo>
              <a:lnTo>
                <a:pt x="2405822" y="226734"/>
              </a:lnTo>
              <a:lnTo>
                <a:pt x="0" y="226734"/>
              </a:lnTo>
              <a:lnTo>
                <a:pt x="0" y="41926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316376" y="3003356"/>
        <a:ext cx="122376" cy="4498"/>
      </dsp:txXfrm>
    </dsp:sp>
    <dsp:sp modelId="{2CA760F3-B171-4B16-B7ED-6C2B6331E0A8}">
      <dsp:nvSpPr>
        <dsp:cNvPr id="0" name=""/>
        <dsp:cNvSpPr/>
      </dsp:nvSpPr>
      <dsp:spPr>
        <a:xfrm>
          <a:off x="3602499" y="1624199"/>
          <a:ext cx="1955953" cy="1173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40" dirty="0">
              <a:solidFill>
                <a:srgbClr val="FFFFFF"/>
              </a:solidFill>
              <a:latin typeface="Carlito"/>
              <a:cs typeface="Carlito"/>
            </a:rPr>
            <a:t>Create</a:t>
          </a:r>
          <a:r>
            <a:rPr lang="en-CA" sz="1600" kern="1200" spc="-70" dirty="0">
              <a:solidFill>
                <a:srgbClr val="FFFFFF"/>
              </a:solidFill>
              <a:latin typeface="Carlito"/>
              <a:cs typeface="Carlito"/>
            </a:rPr>
            <a:t> </a:t>
          </a:r>
          <a:r>
            <a:rPr lang="en-CA" sz="1600" kern="1200" spc="-10" dirty="0">
              <a:solidFill>
                <a:srgbClr val="FFFFFF"/>
              </a:solidFill>
              <a:latin typeface="Carlito"/>
              <a:cs typeface="Carlito"/>
            </a:rPr>
            <a:t>dictionary</a:t>
          </a:r>
          <a:endParaRPr lang="en-CA" sz="1600" kern="1200" dirty="0"/>
        </a:p>
      </dsp:txBody>
      <dsp:txXfrm>
        <a:off x="3602499" y="1624199"/>
        <a:ext cx="1955953" cy="1173571"/>
      </dsp:txXfrm>
    </dsp:sp>
    <dsp:sp modelId="{6C889DCC-2105-401D-8C6E-ECBF55577308}">
      <dsp:nvSpPr>
        <dsp:cNvPr id="0" name=""/>
        <dsp:cNvSpPr/>
      </dsp:nvSpPr>
      <dsp:spPr>
        <a:xfrm>
          <a:off x="3150830" y="3788706"/>
          <a:ext cx="419269" cy="91440"/>
        </a:xfrm>
        <a:custGeom>
          <a:avLst/>
          <a:gdLst/>
          <a:ahLst/>
          <a:cxnLst/>
          <a:rect l="0" t="0" r="0" b="0"/>
          <a:pathLst>
            <a:path>
              <a:moveTo>
                <a:pt x="0" y="45720"/>
              </a:moveTo>
              <a:lnTo>
                <a:pt x="4192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349218" y="3832176"/>
        <a:ext cx="22493" cy="4498"/>
      </dsp:txXfrm>
    </dsp:sp>
    <dsp:sp modelId="{0AA66E90-27F3-4B4F-8423-9F93B5436FCE}">
      <dsp:nvSpPr>
        <dsp:cNvPr id="0" name=""/>
        <dsp:cNvSpPr/>
      </dsp:nvSpPr>
      <dsp:spPr>
        <a:xfrm>
          <a:off x="1196677" y="3247640"/>
          <a:ext cx="1955953" cy="1173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45" dirty="0">
              <a:solidFill>
                <a:srgbClr val="FFFFFF"/>
              </a:solidFill>
              <a:latin typeface="Carlito"/>
              <a:cs typeface="Carlito"/>
            </a:rPr>
            <a:t>Iterate</a:t>
          </a:r>
          <a:r>
            <a:rPr lang="en-CA" sz="1600" kern="1200" spc="-135" dirty="0">
              <a:solidFill>
                <a:srgbClr val="FFFFFF"/>
              </a:solidFill>
              <a:latin typeface="Carlito"/>
              <a:cs typeface="Carlito"/>
            </a:rPr>
            <a:t> </a:t>
          </a:r>
          <a:r>
            <a:rPr lang="en-CA" sz="1600" kern="1200" spc="-20" dirty="0">
              <a:solidFill>
                <a:srgbClr val="FFFFFF"/>
              </a:solidFill>
              <a:latin typeface="Carlito"/>
              <a:cs typeface="Carlito"/>
            </a:rPr>
            <a:t>through  table </a:t>
          </a:r>
          <a:r>
            <a:rPr lang="en-CA" sz="1600" kern="1200" spc="-5" dirty="0">
              <a:solidFill>
                <a:srgbClr val="FFFFFF"/>
              </a:solidFill>
              <a:latin typeface="Carlito"/>
              <a:cs typeface="Carlito"/>
            </a:rPr>
            <a:t>cells </a:t>
          </a:r>
          <a:r>
            <a:rPr lang="en-CA" sz="1600" kern="1200" spc="-30" dirty="0">
              <a:solidFill>
                <a:srgbClr val="FFFFFF"/>
              </a:solidFill>
              <a:latin typeface="Carlito"/>
              <a:cs typeface="Carlito"/>
            </a:rPr>
            <a:t>to  extract </a:t>
          </a:r>
          <a:r>
            <a:rPr lang="en-CA" sz="1600" kern="1200" spc="-35" dirty="0">
              <a:solidFill>
                <a:srgbClr val="FFFFFF"/>
              </a:solidFill>
              <a:latin typeface="Carlito"/>
              <a:cs typeface="Carlito"/>
            </a:rPr>
            <a:t>data </a:t>
          </a:r>
          <a:r>
            <a:rPr lang="en-CA" sz="1600" kern="1200" spc="-30" dirty="0">
              <a:solidFill>
                <a:srgbClr val="FFFFFF"/>
              </a:solidFill>
              <a:latin typeface="Carlito"/>
              <a:cs typeface="Carlito"/>
            </a:rPr>
            <a:t>to  </a:t>
          </a:r>
          <a:r>
            <a:rPr lang="en-CA" sz="1600" kern="1200" spc="-10" dirty="0">
              <a:solidFill>
                <a:srgbClr val="FFFFFF"/>
              </a:solidFill>
              <a:latin typeface="Carlito"/>
              <a:cs typeface="Carlito"/>
            </a:rPr>
            <a:t>dictionary</a:t>
          </a:r>
          <a:endParaRPr lang="en-CA" sz="1600" kern="1200" dirty="0"/>
        </a:p>
      </dsp:txBody>
      <dsp:txXfrm>
        <a:off x="1196677" y="3247640"/>
        <a:ext cx="1955953" cy="1173571"/>
      </dsp:txXfrm>
    </dsp:sp>
    <dsp:sp modelId="{4C5A50A9-F920-4A9D-B044-571867F7C18F}">
      <dsp:nvSpPr>
        <dsp:cNvPr id="0" name=""/>
        <dsp:cNvSpPr/>
      </dsp:nvSpPr>
      <dsp:spPr>
        <a:xfrm>
          <a:off x="3602499" y="3247640"/>
          <a:ext cx="1955953" cy="1173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20" dirty="0">
              <a:solidFill>
                <a:srgbClr val="FFFFFF"/>
              </a:solidFill>
              <a:latin typeface="Carlito"/>
              <a:cs typeface="Carlito"/>
            </a:rPr>
            <a:t>Cast </a:t>
          </a:r>
          <a:r>
            <a:rPr lang="en-CA" sz="1600" kern="1200" spc="-5" dirty="0">
              <a:solidFill>
                <a:srgbClr val="FFFFFF"/>
              </a:solidFill>
              <a:latin typeface="Carlito"/>
              <a:cs typeface="Carlito"/>
            </a:rPr>
            <a:t>dictionary</a:t>
          </a:r>
          <a:r>
            <a:rPr lang="en-CA" sz="1600" kern="1200" spc="-135" dirty="0">
              <a:solidFill>
                <a:srgbClr val="FFFFFF"/>
              </a:solidFill>
              <a:latin typeface="Carlito"/>
              <a:cs typeface="Carlito"/>
            </a:rPr>
            <a:t> </a:t>
          </a:r>
          <a:r>
            <a:rPr lang="en-CA" sz="1600" kern="1200" spc="-60" dirty="0">
              <a:solidFill>
                <a:srgbClr val="FFFFFF"/>
              </a:solidFill>
              <a:latin typeface="Carlito"/>
              <a:cs typeface="Carlito"/>
            </a:rPr>
            <a:t>to  </a:t>
          </a:r>
          <a:r>
            <a:rPr lang="en-CA" sz="1600" kern="1200" spc="-30" dirty="0" err="1">
              <a:solidFill>
                <a:srgbClr val="FFFFFF"/>
              </a:solidFill>
              <a:latin typeface="Carlito"/>
              <a:cs typeface="Carlito"/>
            </a:rPr>
            <a:t>DataFrame</a:t>
          </a:r>
          <a:endParaRPr lang="en-CA" sz="1600" kern="1200" dirty="0"/>
        </a:p>
      </dsp:txBody>
      <dsp:txXfrm>
        <a:off x="3602499" y="3247640"/>
        <a:ext cx="1955953" cy="1173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6AD06-085C-43B0-B96C-BC18E19093D3}">
      <dsp:nvSpPr>
        <dsp:cNvPr id="0" name=""/>
        <dsp:cNvSpPr/>
      </dsp:nvSpPr>
      <dsp:spPr>
        <a:xfrm>
          <a:off x="1948951" y="519406"/>
          <a:ext cx="400142" cy="91440"/>
        </a:xfrm>
        <a:custGeom>
          <a:avLst/>
          <a:gdLst/>
          <a:ahLst/>
          <a:cxnLst/>
          <a:rect l="0" t="0" r="0" b="0"/>
          <a:pathLst>
            <a:path>
              <a:moveTo>
                <a:pt x="0" y="45720"/>
              </a:moveTo>
              <a:lnTo>
                <a:pt x="400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38254" y="562972"/>
        <a:ext cx="21537" cy="4307"/>
      </dsp:txXfrm>
    </dsp:sp>
    <dsp:sp modelId="{92FA8617-ED8D-4190-AE14-366F4E93E4AD}">
      <dsp:nvSpPr>
        <dsp:cNvPr id="0" name=""/>
        <dsp:cNvSpPr/>
      </dsp:nvSpPr>
      <dsp:spPr>
        <a:xfrm>
          <a:off x="77957" y="3287"/>
          <a:ext cx="1872793" cy="1123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5" dirty="0">
              <a:solidFill>
                <a:srgbClr val="FFFFFF"/>
              </a:solidFill>
              <a:latin typeface="Carlito"/>
              <a:cs typeface="Carlito"/>
            </a:rPr>
            <a:t>Split </a:t>
          </a:r>
          <a:r>
            <a:rPr lang="en-CA" sz="1600" kern="1200" dirty="0">
              <a:solidFill>
                <a:srgbClr val="FFFFFF"/>
              </a:solidFill>
              <a:latin typeface="Carlito"/>
              <a:cs typeface="Carlito"/>
            </a:rPr>
            <a:t>label</a:t>
          </a:r>
          <a:r>
            <a:rPr lang="en-CA" sz="1600" kern="1200" spc="-195" dirty="0">
              <a:solidFill>
                <a:srgbClr val="FFFFFF"/>
              </a:solidFill>
              <a:latin typeface="Carlito"/>
              <a:cs typeface="Carlito"/>
            </a:rPr>
            <a:t> </a:t>
          </a:r>
          <a:r>
            <a:rPr lang="en-CA" sz="1600" kern="1200" spc="-5" dirty="0">
              <a:solidFill>
                <a:srgbClr val="FFFFFF"/>
              </a:solidFill>
              <a:latin typeface="Carlito"/>
              <a:cs typeface="Carlito"/>
            </a:rPr>
            <a:t>column </a:t>
          </a:r>
          <a:r>
            <a:rPr lang="en-CA" sz="1600" kern="1200" dirty="0">
              <a:solidFill>
                <a:srgbClr val="FFFFFF"/>
              </a:solidFill>
              <a:latin typeface="Carlito"/>
              <a:cs typeface="Carlito"/>
            </a:rPr>
            <a:t>‘Class’ </a:t>
          </a:r>
          <a:r>
            <a:rPr lang="en-CA" sz="1600" kern="1200" spc="-15" dirty="0">
              <a:solidFill>
                <a:srgbClr val="FFFFFF"/>
              </a:solidFill>
              <a:latin typeface="Carlito"/>
              <a:cs typeface="Carlito"/>
            </a:rPr>
            <a:t>from</a:t>
          </a:r>
          <a:r>
            <a:rPr lang="en-CA" sz="1600" kern="1200" spc="-200" dirty="0">
              <a:solidFill>
                <a:srgbClr val="FFFFFF"/>
              </a:solidFill>
              <a:latin typeface="Carlito"/>
              <a:cs typeface="Carlito"/>
            </a:rPr>
            <a:t> </a:t>
          </a:r>
          <a:r>
            <a:rPr lang="en-CA" sz="1600" kern="1200" spc="-15" dirty="0">
              <a:solidFill>
                <a:srgbClr val="FFFFFF"/>
              </a:solidFill>
              <a:latin typeface="Carlito"/>
              <a:cs typeface="Carlito"/>
            </a:rPr>
            <a:t>dataset</a:t>
          </a:r>
          <a:endParaRPr lang="en-CA" sz="1600" kern="1200" dirty="0"/>
        </a:p>
      </dsp:txBody>
      <dsp:txXfrm>
        <a:off x="77957" y="3287"/>
        <a:ext cx="1872793" cy="1123676"/>
      </dsp:txXfrm>
    </dsp:sp>
    <dsp:sp modelId="{2EED0978-3BCF-43CD-9345-29004E8BDF58}">
      <dsp:nvSpPr>
        <dsp:cNvPr id="0" name=""/>
        <dsp:cNvSpPr/>
      </dsp:nvSpPr>
      <dsp:spPr>
        <a:xfrm>
          <a:off x="4252487" y="519406"/>
          <a:ext cx="400142" cy="91440"/>
        </a:xfrm>
        <a:custGeom>
          <a:avLst/>
          <a:gdLst/>
          <a:ahLst/>
          <a:cxnLst/>
          <a:rect l="0" t="0" r="0" b="0"/>
          <a:pathLst>
            <a:path>
              <a:moveTo>
                <a:pt x="0" y="45720"/>
              </a:moveTo>
              <a:lnTo>
                <a:pt x="400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441790" y="562972"/>
        <a:ext cx="21537" cy="4307"/>
      </dsp:txXfrm>
    </dsp:sp>
    <dsp:sp modelId="{8B3A5725-68D4-40CA-8D4E-9A4D014C0078}">
      <dsp:nvSpPr>
        <dsp:cNvPr id="0" name=""/>
        <dsp:cNvSpPr/>
      </dsp:nvSpPr>
      <dsp:spPr>
        <a:xfrm>
          <a:off x="2381494" y="3287"/>
          <a:ext cx="1872793" cy="1123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5" dirty="0">
              <a:solidFill>
                <a:srgbClr val="FFFFFF"/>
              </a:solidFill>
              <a:latin typeface="Carlito"/>
              <a:cs typeface="Carlito"/>
            </a:rPr>
            <a:t>Fit </a:t>
          </a:r>
          <a:r>
            <a:rPr lang="en-CA" sz="1600" kern="1200" dirty="0">
              <a:solidFill>
                <a:srgbClr val="FFFFFF"/>
              </a:solidFill>
              <a:latin typeface="Carlito"/>
              <a:cs typeface="Carlito"/>
            </a:rPr>
            <a:t>and</a:t>
          </a:r>
          <a:r>
            <a:rPr lang="en-CA" sz="1600" kern="1200" spc="-170" dirty="0">
              <a:solidFill>
                <a:srgbClr val="FFFFFF"/>
              </a:solidFill>
              <a:latin typeface="Carlito"/>
              <a:cs typeface="Carlito"/>
            </a:rPr>
            <a:t> </a:t>
          </a:r>
          <a:r>
            <a:rPr lang="en-CA" sz="1600" kern="1200" spc="-45" dirty="0">
              <a:solidFill>
                <a:srgbClr val="FFFFFF"/>
              </a:solidFill>
              <a:latin typeface="Carlito"/>
              <a:cs typeface="Carlito"/>
            </a:rPr>
            <a:t>Transform </a:t>
          </a:r>
          <a:r>
            <a:rPr lang="en-CA" sz="1600" kern="1200" spc="-15" dirty="0">
              <a:solidFill>
                <a:srgbClr val="FFFFFF"/>
              </a:solidFill>
              <a:latin typeface="Carlito"/>
              <a:cs typeface="Carlito"/>
            </a:rPr>
            <a:t>Features</a:t>
          </a:r>
          <a:r>
            <a:rPr lang="en-CA" sz="1600" kern="1200" spc="-135" dirty="0">
              <a:solidFill>
                <a:srgbClr val="FFFFFF"/>
              </a:solidFill>
              <a:latin typeface="Carlito"/>
              <a:cs typeface="Carlito"/>
            </a:rPr>
            <a:t> </a:t>
          </a:r>
          <a:r>
            <a:rPr lang="en-CA" sz="1600" kern="1200" dirty="0">
              <a:solidFill>
                <a:srgbClr val="FFFFFF"/>
              </a:solidFill>
              <a:latin typeface="Carlito"/>
              <a:cs typeface="Carlito"/>
            </a:rPr>
            <a:t>using </a:t>
          </a:r>
          <a:r>
            <a:rPr lang="en-CA" sz="1600" kern="1200" spc="-10" dirty="0">
              <a:solidFill>
                <a:srgbClr val="FFFFFF"/>
              </a:solidFill>
              <a:latin typeface="Carlito"/>
              <a:cs typeface="Carlito"/>
            </a:rPr>
            <a:t>Standard</a:t>
          </a:r>
          <a:r>
            <a:rPr lang="en-CA" sz="1600" kern="1200" spc="-200" dirty="0">
              <a:solidFill>
                <a:srgbClr val="FFFFFF"/>
              </a:solidFill>
              <a:latin typeface="Carlito"/>
              <a:cs typeface="Carlito"/>
            </a:rPr>
            <a:t> </a:t>
          </a:r>
          <a:r>
            <a:rPr lang="en-CA" sz="1600" kern="1200" spc="-5" dirty="0">
              <a:solidFill>
                <a:srgbClr val="FFFFFF"/>
              </a:solidFill>
              <a:latin typeface="Carlito"/>
              <a:cs typeface="Carlito"/>
            </a:rPr>
            <a:t>Scaler</a:t>
          </a:r>
          <a:endParaRPr lang="en-CA" sz="1600" kern="1200" dirty="0"/>
        </a:p>
      </dsp:txBody>
      <dsp:txXfrm>
        <a:off x="2381494" y="3287"/>
        <a:ext cx="1872793" cy="1123676"/>
      </dsp:txXfrm>
    </dsp:sp>
    <dsp:sp modelId="{BFD35DCA-51DF-461E-8C38-9468D0E12AE4}">
      <dsp:nvSpPr>
        <dsp:cNvPr id="0" name=""/>
        <dsp:cNvSpPr/>
      </dsp:nvSpPr>
      <dsp:spPr>
        <a:xfrm>
          <a:off x="1014354" y="1125164"/>
          <a:ext cx="4607073" cy="400142"/>
        </a:xfrm>
        <a:custGeom>
          <a:avLst/>
          <a:gdLst/>
          <a:ahLst/>
          <a:cxnLst/>
          <a:rect l="0" t="0" r="0" b="0"/>
          <a:pathLst>
            <a:path>
              <a:moveTo>
                <a:pt x="4607073" y="0"/>
              </a:moveTo>
              <a:lnTo>
                <a:pt x="4607073" y="217171"/>
              </a:lnTo>
              <a:lnTo>
                <a:pt x="0" y="217171"/>
              </a:lnTo>
              <a:lnTo>
                <a:pt x="0" y="4001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202211" y="1323081"/>
        <a:ext cx="231358" cy="4307"/>
      </dsp:txXfrm>
    </dsp:sp>
    <dsp:sp modelId="{DFA2AD18-F2AC-47C3-BDC4-86E5433DE049}">
      <dsp:nvSpPr>
        <dsp:cNvPr id="0" name=""/>
        <dsp:cNvSpPr/>
      </dsp:nvSpPr>
      <dsp:spPr>
        <a:xfrm>
          <a:off x="4685030" y="3287"/>
          <a:ext cx="1872793" cy="1123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30" dirty="0" err="1">
              <a:solidFill>
                <a:srgbClr val="FFFFFF"/>
              </a:solidFill>
              <a:latin typeface="Carlito"/>
              <a:cs typeface="Carlito"/>
            </a:rPr>
            <a:t>Train_test_split</a:t>
          </a:r>
          <a:r>
            <a:rPr lang="en-CA" sz="1600" kern="1200" spc="-30" dirty="0">
              <a:solidFill>
                <a:srgbClr val="FFFFFF"/>
              </a:solidFill>
              <a:latin typeface="Carlito"/>
              <a:cs typeface="Carlito"/>
            </a:rPr>
            <a:t> </a:t>
          </a:r>
          <a:r>
            <a:rPr lang="en-CA" sz="1600" kern="1200" dirty="0">
              <a:solidFill>
                <a:srgbClr val="FFFFFF"/>
              </a:solidFill>
              <a:latin typeface="Carlito"/>
              <a:cs typeface="Carlito"/>
            </a:rPr>
            <a:t>d</a:t>
          </a:r>
          <a:r>
            <a:rPr lang="en-CA" sz="1600" kern="1200" spc="-25" dirty="0">
              <a:solidFill>
                <a:srgbClr val="FFFFFF"/>
              </a:solidFill>
              <a:latin typeface="Carlito"/>
              <a:cs typeface="Carlito"/>
            </a:rPr>
            <a:t>a</a:t>
          </a:r>
          <a:r>
            <a:rPr lang="en-CA" sz="1600" kern="1200" spc="-45" dirty="0">
              <a:solidFill>
                <a:srgbClr val="FFFFFF"/>
              </a:solidFill>
              <a:latin typeface="Carlito"/>
              <a:cs typeface="Carlito"/>
            </a:rPr>
            <a:t>t</a:t>
          </a:r>
          <a:r>
            <a:rPr lang="en-CA" sz="1600" kern="1200" dirty="0">
              <a:solidFill>
                <a:srgbClr val="FFFFFF"/>
              </a:solidFill>
              <a:latin typeface="Carlito"/>
              <a:cs typeface="Carlito"/>
            </a:rPr>
            <a:t>a</a:t>
          </a:r>
          <a:endParaRPr lang="en-CA" sz="1600" kern="1200" dirty="0"/>
        </a:p>
      </dsp:txBody>
      <dsp:txXfrm>
        <a:off x="4685030" y="3287"/>
        <a:ext cx="1872793" cy="1123676"/>
      </dsp:txXfrm>
    </dsp:sp>
    <dsp:sp modelId="{5ED32FD3-693C-47F4-8087-A0AAB9D614F8}">
      <dsp:nvSpPr>
        <dsp:cNvPr id="0" name=""/>
        <dsp:cNvSpPr/>
      </dsp:nvSpPr>
      <dsp:spPr>
        <a:xfrm>
          <a:off x="1948951" y="2073825"/>
          <a:ext cx="400142" cy="91440"/>
        </a:xfrm>
        <a:custGeom>
          <a:avLst/>
          <a:gdLst/>
          <a:ahLst/>
          <a:cxnLst/>
          <a:rect l="0" t="0" r="0" b="0"/>
          <a:pathLst>
            <a:path>
              <a:moveTo>
                <a:pt x="0" y="45720"/>
              </a:moveTo>
              <a:lnTo>
                <a:pt x="400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38254" y="2117391"/>
        <a:ext cx="21537" cy="4307"/>
      </dsp:txXfrm>
    </dsp:sp>
    <dsp:sp modelId="{2CA760F3-B171-4B16-B7ED-6C2B6331E0A8}">
      <dsp:nvSpPr>
        <dsp:cNvPr id="0" name=""/>
        <dsp:cNvSpPr/>
      </dsp:nvSpPr>
      <dsp:spPr>
        <a:xfrm>
          <a:off x="77957" y="1557706"/>
          <a:ext cx="1872793" cy="1123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10" dirty="0" err="1">
              <a:solidFill>
                <a:srgbClr val="FFFFFF"/>
              </a:solidFill>
              <a:latin typeface="Carlito"/>
              <a:cs typeface="Carlito"/>
            </a:rPr>
            <a:t>GridSearchCV</a:t>
          </a:r>
          <a:r>
            <a:rPr lang="en-CA" sz="1600" kern="1200" spc="-10" dirty="0">
              <a:solidFill>
                <a:srgbClr val="FFFFFF"/>
              </a:solidFill>
              <a:latin typeface="Carlito"/>
              <a:cs typeface="Carlito"/>
            </a:rPr>
            <a:t> </a:t>
          </a:r>
          <a:r>
            <a:rPr lang="en-CA" sz="1600" kern="1200" spc="-5" dirty="0">
              <a:solidFill>
                <a:srgbClr val="FFFFFF"/>
              </a:solidFill>
              <a:latin typeface="Carlito"/>
              <a:cs typeface="Carlito"/>
            </a:rPr>
            <a:t>(cv=10) to find  optimal</a:t>
          </a:r>
          <a:r>
            <a:rPr lang="en-CA" sz="1600" kern="1200" spc="-155" dirty="0">
              <a:solidFill>
                <a:srgbClr val="FFFFFF"/>
              </a:solidFill>
              <a:latin typeface="Carlito"/>
              <a:cs typeface="Carlito"/>
            </a:rPr>
            <a:t> </a:t>
          </a:r>
          <a:r>
            <a:rPr lang="en-CA" sz="1600" kern="1200" spc="-20" dirty="0">
              <a:solidFill>
                <a:srgbClr val="FFFFFF"/>
              </a:solidFill>
              <a:latin typeface="Carlito"/>
              <a:cs typeface="Carlito"/>
            </a:rPr>
            <a:t>parameters</a:t>
          </a:r>
          <a:endParaRPr lang="en-CA" sz="1600" kern="1200" dirty="0"/>
        </a:p>
      </dsp:txBody>
      <dsp:txXfrm>
        <a:off x="77957" y="1557706"/>
        <a:ext cx="1872793" cy="1123676"/>
      </dsp:txXfrm>
    </dsp:sp>
    <dsp:sp modelId="{6C889DCC-2105-401D-8C6E-ECBF55577308}">
      <dsp:nvSpPr>
        <dsp:cNvPr id="0" name=""/>
        <dsp:cNvSpPr/>
      </dsp:nvSpPr>
      <dsp:spPr>
        <a:xfrm>
          <a:off x="4252487" y="2073825"/>
          <a:ext cx="400142" cy="91440"/>
        </a:xfrm>
        <a:custGeom>
          <a:avLst/>
          <a:gdLst/>
          <a:ahLst/>
          <a:cxnLst/>
          <a:rect l="0" t="0" r="0" b="0"/>
          <a:pathLst>
            <a:path>
              <a:moveTo>
                <a:pt x="0" y="45720"/>
              </a:moveTo>
              <a:lnTo>
                <a:pt x="400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441790" y="2117391"/>
        <a:ext cx="21537" cy="4307"/>
      </dsp:txXfrm>
    </dsp:sp>
    <dsp:sp modelId="{0AA66E90-27F3-4B4F-8423-9F93B5436FCE}">
      <dsp:nvSpPr>
        <dsp:cNvPr id="0" name=""/>
        <dsp:cNvSpPr/>
      </dsp:nvSpPr>
      <dsp:spPr>
        <a:xfrm>
          <a:off x="2381494" y="1557706"/>
          <a:ext cx="1872793" cy="1123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dirty="0">
              <a:solidFill>
                <a:srgbClr val="FFFFFF"/>
              </a:solidFill>
              <a:latin typeface="Carlito"/>
              <a:cs typeface="Carlito"/>
            </a:rPr>
            <a:t>Use</a:t>
          </a:r>
          <a:r>
            <a:rPr lang="en-CA" sz="1600" kern="1200" spc="-100" dirty="0">
              <a:solidFill>
                <a:srgbClr val="FFFFFF"/>
              </a:solidFill>
              <a:latin typeface="Carlito"/>
              <a:cs typeface="Carlito"/>
            </a:rPr>
            <a:t> </a:t>
          </a:r>
          <a:r>
            <a:rPr lang="en-CA" sz="1600" kern="1200" spc="-10" dirty="0" err="1">
              <a:solidFill>
                <a:srgbClr val="FFFFFF"/>
              </a:solidFill>
              <a:latin typeface="Carlito"/>
              <a:cs typeface="Carlito"/>
            </a:rPr>
            <a:t>GridSearchCV</a:t>
          </a:r>
          <a:r>
            <a:rPr lang="en-CA" sz="1600" kern="1200" spc="-10" dirty="0">
              <a:solidFill>
                <a:srgbClr val="FFFFFF"/>
              </a:solidFill>
              <a:latin typeface="Carlito"/>
              <a:cs typeface="Carlito"/>
            </a:rPr>
            <a:t> </a:t>
          </a:r>
          <a:r>
            <a:rPr lang="en-CA" sz="1600" kern="1200" dirty="0">
              <a:solidFill>
                <a:srgbClr val="FFFFFF"/>
              </a:solidFill>
              <a:latin typeface="Carlito"/>
              <a:cs typeface="Carlito"/>
            </a:rPr>
            <a:t>on </a:t>
          </a:r>
          <a:r>
            <a:rPr lang="en-CA" sz="1600" kern="1200" dirty="0" err="1">
              <a:solidFill>
                <a:srgbClr val="FFFFFF"/>
              </a:solidFill>
              <a:latin typeface="Carlito"/>
              <a:cs typeface="Carlito"/>
            </a:rPr>
            <a:t>LogReg</a:t>
          </a:r>
          <a:r>
            <a:rPr lang="en-CA" sz="1600" kern="1200" dirty="0">
              <a:solidFill>
                <a:srgbClr val="FFFFFF"/>
              </a:solidFill>
              <a:latin typeface="Carlito"/>
              <a:cs typeface="Carlito"/>
            </a:rPr>
            <a:t>,</a:t>
          </a:r>
          <a:r>
            <a:rPr lang="en-CA" sz="1600" kern="1200" spc="-200" dirty="0">
              <a:solidFill>
                <a:srgbClr val="FFFFFF"/>
              </a:solidFill>
              <a:latin typeface="Carlito"/>
              <a:cs typeface="Carlito"/>
            </a:rPr>
            <a:t> </a:t>
          </a:r>
          <a:r>
            <a:rPr lang="en-CA" sz="1600" kern="1200" spc="-5" dirty="0">
              <a:solidFill>
                <a:srgbClr val="FFFFFF"/>
              </a:solidFill>
              <a:latin typeface="Carlito"/>
              <a:cs typeface="Carlito"/>
            </a:rPr>
            <a:t>SVM,</a:t>
          </a:r>
          <a:r>
            <a:rPr lang="en-CA" sz="1600" kern="1200" dirty="0">
              <a:solidFill>
                <a:srgbClr val="FFFFFF"/>
              </a:solidFill>
              <a:latin typeface="Carlito"/>
              <a:cs typeface="Carlito"/>
            </a:rPr>
            <a:t> Decision </a:t>
          </a:r>
          <a:r>
            <a:rPr lang="en-CA" sz="1600" kern="1200" spc="-45" dirty="0">
              <a:solidFill>
                <a:srgbClr val="FFFFFF"/>
              </a:solidFill>
              <a:latin typeface="Carlito"/>
              <a:cs typeface="Carlito"/>
            </a:rPr>
            <a:t>Tree,</a:t>
          </a:r>
          <a:r>
            <a:rPr lang="en-CA" sz="1600" kern="1200" spc="-235" dirty="0">
              <a:solidFill>
                <a:srgbClr val="FFFFFF"/>
              </a:solidFill>
              <a:latin typeface="Carlito"/>
              <a:cs typeface="Carlito"/>
            </a:rPr>
            <a:t> </a:t>
          </a:r>
          <a:r>
            <a:rPr lang="en-CA" sz="1600" kern="1200" dirty="0">
              <a:solidFill>
                <a:srgbClr val="FFFFFF"/>
              </a:solidFill>
              <a:latin typeface="Carlito"/>
              <a:cs typeface="Carlito"/>
            </a:rPr>
            <a:t>and KNN</a:t>
          </a:r>
          <a:r>
            <a:rPr lang="en-CA" sz="1600" kern="1200" spc="-145" dirty="0">
              <a:solidFill>
                <a:srgbClr val="FFFFFF"/>
              </a:solidFill>
              <a:latin typeface="Carlito"/>
              <a:cs typeface="Carlito"/>
            </a:rPr>
            <a:t> </a:t>
          </a:r>
          <a:r>
            <a:rPr lang="en-CA" sz="1600" kern="1200" dirty="0">
              <a:solidFill>
                <a:srgbClr val="FFFFFF"/>
              </a:solidFill>
              <a:latin typeface="Carlito"/>
              <a:cs typeface="Carlito"/>
            </a:rPr>
            <a:t>models</a:t>
          </a:r>
          <a:endParaRPr lang="en-CA" sz="1600" kern="1200" dirty="0"/>
        </a:p>
      </dsp:txBody>
      <dsp:txXfrm>
        <a:off x="2381494" y="1557706"/>
        <a:ext cx="1872793" cy="1123676"/>
      </dsp:txXfrm>
    </dsp:sp>
    <dsp:sp modelId="{55B4EE60-E3AB-4549-B88A-367BA61A8F32}">
      <dsp:nvSpPr>
        <dsp:cNvPr id="0" name=""/>
        <dsp:cNvSpPr/>
      </dsp:nvSpPr>
      <dsp:spPr>
        <a:xfrm>
          <a:off x="1014354" y="2679583"/>
          <a:ext cx="4607073" cy="400142"/>
        </a:xfrm>
        <a:custGeom>
          <a:avLst/>
          <a:gdLst/>
          <a:ahLst/>
          <a:cxnLst/>
          <a:rect l="0" t="0" r="0" b="0"/>
          <a:pathLst>
            <a:path>
              <a:moveTo>
                <a:pt x="4607073" y="0"/>
              </a:moveTo>
              <a:lnTo>
                <a:pt x="4607073" y="217171"/>
              </a:lnTo>
              <a:lnTo>
                <a:pt x="0" y="217171"/>
              </a:lnTo>
              <a:lnTo>
                <a:pt x="0" y="4001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202211" y="2877500"/>
        <a:ext cx="231358" cy="4307"/>
      </dsp:txXfrm>
    </dsp:sp>
    <dsp:sp modelId="{4C5A50A9-F920-4A9D-B044-571867F7C18F}">
      <dsp:nvSpPr>
        <dsp:cNvPr id="0" name=""/>
        <dsp:cNvSpPr/>
      </dsp:nvSpPr>
      <dsp:spPr>
        <a:xfrm>
          <a:off x="4685030" y="1557706"/>
          <a:ext cx="1872793" cy="1123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20" dirty="0">
              <a:solidFill>
                <a:srgbClr val="FFFFFF"/>
              </a:solidFill>
              <a:latin typeface="Carlito"/>
              <a:cs typeface="Carlito"/>
            </a:rPr>
            <a:t>Score </a:t>
          </a:r>
          <a:r>
            <a:rPr lang="en-CA" sz="1600" kern="1200" dirty="0">
              <a:solidFill>
                <a:srgbClr val="FFFFFF"/>
              </a:solidFill>
              <a:latin typeface="Carlito"/>
              <a:cs typeface="Carlito"/>
            </a:rPr>
            <a:t>models</a:t>
          </a:r>
          <a:r>
            <a:rPr lang="en-CA" sz="1600" kern="1200" spc="-185" dirty="0">
              <a:solidFill>
                <a:srgbClr val="FFFFFF"/>
              </a:solidFill>
              <a:latin typeface="Carlito"/>
              <a:cs typeface="Carlito"/>
            </a:rPr>
            <a:t> </a:t>
          </a:r>
          <a:r>
            <a:rPr lang="en-CA" sz="1600" kern="1200" dirty="0">
              <a:solidFill>
                <a:srgbClr val="FFFFFF"/>
              </a:solidFill>
              <a:latin typeface="Carlito"/>
              <a:cs typeface="Carlito"/>
            </a:rPr>
            <a:t>on split </a:t>
          </a:r>
          <a:r>
            <a:rPr lang="en-CA" sz="1600" kern="1200" spc="-20" dirty="0">
              <a:solidFill>
                <a:srgbClr val="FFFFFF"/>
              </a:solidFill>
              <a:latin typeface="Carlito"/>
              <a:cs typeface="Carlito"/>
            </a:rPr>
            <a:t>test</a:t>
          </a:r>
          <a:r>
            <a:rPr lang="en-CA" sz="1600" kern="1200" spc="-190" dirty="0">
              <a:solidFill>
                <a:srgbClr val="FFFFFF"/>
              </a:solidFill>
              <a:latin typeface="Carlito"/>
              <a:cs typeface="Carlito"/>
            </a:rPr>
            <a:t> </a:t>
          </a:r>
          <a:r>
            <a:rPr lang="en-CA" sz="1600" kern="1200" spc="-5" dirty="0">
              <a:solidFill>
                <a:srgbClr val="FFFFFF"/>
              </a:solidFill>
              <a:latin typeface="Carlito"/>
              <a:cs typeface="Carlito"/>
            </a:rPr>
            <a:t>set</a:t>
          </a:r>
          <a:endParaRPr lang="en-CA" sz="1600" kern="1200" dirty="0"/>
        </a:p>
      </dsp:txBody>
      <dsp:txXfrm>
        <a:off x="4685030" y="1557706"/>
        <a:ext cx="1872793" cy="1123676"/>
      </dsp:txXfrm>
    </dsp:sp>
    <dsp:sp modelId="{9CD5EDB4-D517-4A2F-A421-CBE443DE826C}">
      <dsp:nvSpPr>
        <dsp:cNvPr id="0" name=""/>
        <dsp:cNvSpPr/>
      </dsp:nvSpPr>
      <dsp:spPr>
        <a:xfrm>
          <a:off x="1948951" y="3628243"/>
          <a:ext cx="400142" cy="91440"/>
        </a:xfrm>
        <a:custGeom>
          <a:avLst/>
          <a:gdLst/>
          <a:ahLst/>
          <a:cxnLst/>
          <a:rect l="0" t="0" r="0" b="0"/>
          <a:pathLst>
            <a:path>
              <a:moveTo>
                <a:pt x="0" y="45720"/>
              </a:moveTo>
              <a:lnTo>
                <a:pt x="400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38254" y="3671810"/>
        <a:ext cx="21537" cy="4307"/>
      </dsp:txXfrm>
    </dsp:sp>
    <dsp:sp modelId="{9F515ED5-D9AA-4F64-BD85-6A2C52DD012A}">
      <dsp:nvSpPr>
        <dsp:cNvPr id="0" name=""/>
        <dsp:cNvSpPr/>
      </dsp:nvSpPr>
      <dsp:spPr>
        <a:xfrm>
          <a:off x="77957" y="3112125"/>
          <a:ext cx="1872793" cy="1123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spc="-5" dirty="0">
              <a:solidFill>
                <a:srgbClr val="FFFFFF"/>
              </a:solidFill>
              <a:latin typeface="Carlito"/>
              <a:cs typeface="Carlito"/>
            </a:rPr>
            <a:t>Confusion</a:t>
          </a:r>
          <a:r>
            <a:rPr lang="en-CA" sz="1600" kern="1200" spc="-170" dirty="0">
              <a:solidFill>
                <a:srgbClr val="FFFFFF"/>
              </a:solidFill>
              <a:latin typeface="Carlito"/>
              <a:cs typeface="Carlito"/>
            </a:rPr>
            <a:t> </a:t>
          </a:r>
          <a:r>
            <a:rPr lang="en-CA" sz="1600" kern="1200" spc="-5" dirty="0">
              <a:solidFill>
                <a:srgbClr val="FFFFFF"/>
              </a:solidFill>
              <a:latin typeface="Carlito"/>
              <a:cs typeface="Carlito"/>
            </a:rPr>
            <a:t>Matrix </a:t>
          </a:r>
          <a:r>
            <a:rPr lang="en-CA" sz="1600" kern="1200" spc="-25" dirty="0">
              <a:solidFill>
                <a:srgbClr val="FFFFFF"/>
              </a:solidFill>
              <a:latin typeface="Carlito"/>
              <a:cs typeface="Carlito"/>
            </a:rPr>
            <a:t>for </a:t>
          </a:r>
          <a:r>
            <a:rPr lang="en-CA" sz="1600" kern="1200" dirty="0">
              <a:solidFill>
                <a:srgbClr val="FFFFFF"/>
              </a:solidFill>
              <a:latin typeface="Carlito"/>
              <a:cs typeface="Carlito"/>
            </a:rPr>
            <a:t>all</a:t>
          </a:r>
          <a:r>
            <a:rPr lang="en-CA" sz="1600" kern="1200" spc="-165" dirty="0">
              <a:solidFill>
                <a:srgbClr val="FFFFFF"/>
              </a:solidFill>
              <a:latin typeface="Carlito"/>
              <a:cs typeface="Carlito"/>
            </a:rPr>
            <a:t> </a:t>
          </a:r>
          <a:r>
            <a:rPr lang="en-CA" sz="1600" kern="1200" dirty="0">
              <a:solidFill>
                <a:srgbClr val="FFFFFF"/>
              </a:solidFill>
              <a:latin typeface="Carlito"/>
              <a:cs typeface="Carlito"/>
            </a:rPr>
            <a:t>models</a:t>
          </a:r>
          <a:endParaRPr lang="en-CA" sz="1600" kern="1200" dirty="0"/>
        </a:p>
      </dsp:txBody>
      <dsp:txXfrm>
        <a:off x="77957" y="3112125"/>
        <a:ext cx="1872793" cy="1123676"/>
      </dsp:txXfrm>
    </dsp:sp>
    <dsp:sp modelId="{6E383673-1274-449B-9629-C1731B4C7AB6}">
      <dsp:nvSpPr>
        <dsp:cNvPr id="0" name=""/>
        <dsp:cNvSpPr/>
      </dsp:nvSpPr>
      <dsp:spPr>
        <a:xfrm>
          <a:off x="2381494" y="3112125"/>
          <a:ext cx="1872793" cy="1123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CA" sz="1600" kern="1200" dirty="0" err="1">
              <a:solidFill>
                <a:srgbClr val="FFFFFF"/>
              </a:solidFill>
              <a:latin typeface="Carlito"/>
              <a:cs typeface="Carlito"/>
            </a:rPr>
            <a:t>Barplot</a:t>
          </a:r>
          <a:r>
            <a:rPr lang="en-CA" sz="1600" kern="1200" dirty="0">
              <a:solidFill>
                <a:srgbClr val="FFFFFF"/>
              </a:solidFill>
              <a:latin typeface="Carlito"/>
              <a:cs typeface="Carlito"/>
            </a:rPr>
            <a:t> </a:t>
          </a:r>
          <a:r>
            <a:rPr lang="en-CA" sz="1600" kern="1200" spc="-5" dirty="0">
              <a:solidFill>
                <a:srgbClr val="FFFFFF"/>
              </a:solidFill>
              <a:latin typeface="Carlito"/>
              <a:cs typeface="Carlito"/>
            </a:rPr>
            <a:t>to</a:t>
          </a:r>
          <a:r>
            <a:rPr lang="en-CA" sz="1600" kern="1200" spc="-155" dirty="0">
              <a:solidFill>
                <a:srgbClr val="FFFFFF"/>
              </a:solidFill>
              <a:latin typeface="Carlito"/>
              <a:cs typeface="Carlito"/>
            </a:rPr>
            <a:t> </a:t>
          </a:r>
          <a:r>
            <a:rPr lang="en-CA" sz="1600" kern="1200" spc="-20" dirty="0">
              <a:solidFill>
                <a:srgbClr val="FFFFFF"/>
              </a:solidFill>
              <a:latin typeface="Carlito"/>
              <a:cs typeface="Carlito"/>
            </a:rPr>
            <a:t>compare  </a:t>
          </a:r>
          <a:r>
            <a:rPr lang="en-CA" sz="1600" kern="1200" spc="-10" dirty="0">
              <a:solidFill>
                <a:srgbClr val="FFFFFF"/>
              </a:solidFill>
              <a:latin typeface="Carlito"/>
              <a:cs typeface="Carlito"/>
            </a:rPr>
            <a:t>scores </a:t>
          </a:r>
          <a:r>
            <a:rPr lang="en-CA" sz="1600" kern="1200" dirty="0">
              <a:solidFill>
                <a:srgbClr val="FFFFFF"/>
              </a:solidFill>
              <a:latin typeface="Carlito"/>
              <a:cs typeface="Carlito"/>
            </a:rPr>
            <a:t>of</a:t>
          </a:r>
          <a:r>
            <a:rPr lang="en-CA" sz="1600" kern="1200" spc="-150" dirty="0">
              <a:solidFill>
                <a:srgbClr val="FFFFFF"/>
              </a:solidFill>
              <a:latin typeface="Carlito"/>
              <a:cs typeface="Carlito"/>
            </a:rPr>
            <a:t> </a:t>
          </a:r>
          <a:r>
            <a:rPr lang="en-CA" sz="1600" kern="1200" dirty="0">
              <a:solidFill>
                <a:srgbClr val="FFFFFF"/>
              </a:solidFill>
              <a:latin typeface="Carlito"/>
              <a:cs typeface="Carlito"/>
            </a:rPr>
            <a:t>models</a:t>
          </a:r>
          <a:endParaRPr lang="en-CA" sz="1600" kern="1200" dirty="0">
            <a:latin typeface="Carlito"/>
            <a:cs typeface="Carlito"/>
          </a:endParaRPr>
        </a:p>
      </dsp:txBody>
      <dsp:txXfrm>
        <a:off x="2381494" y="3112125"/>
        <a:ext cx="1872793" cy="112367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aharehAhz/IBM-Capston-Gitfiles/blob/master/week1/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aharehAhz/IBM-Capston-Gitfiles/blob/master/week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aharehAhz/IBM-Capston-Gitfiles/blob/master/week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aharehAhz/IBM-Capston-Gitfiles/blob/master/week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aharehAhz/IBM-Capston-Gitfiles/blob/master/week3/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BaharehAhz/IBM-Capston-Gitfiles/blob/master/week1/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BaharehAhz/IBM-Capston-Gitfiles/blob/master/week1/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541553" y="6064686"/>
            <a:ext cx="3992064" cy="646331"/>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Bahareh </a:t>
            </a:r>
            <a:r>
              <a:rPr lang="en-US" b="1" dirty="0">
                <a:solidFill>
                  <a:schemeClr val="bg2"/>
                </a:solidFill>
                <a:latin typeface="Abadi" panose="020B0604020104020204" pitchFamily="34" charset="0"/>
                <a:ea typeface="SF Pro" pitchFamily="2" charset="0"/>
                <a:cs typeface="SF Pro" pitchFamily="2" charset="0"/>
              </a:rPr>
              <a:t>Ahmadzadeh      07/14/2023</a:t>
            </a:r>
          </a:p>
          <a:p>
            <a:endParaRPr lang="en-US" b="1"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C4B875A6-AC9B-204F-8837-2DD2B0973A50}"/>
              </a:ext>
            </a:extLst>
          </p:cNvPr>
          <p:cNvSpPr txBox="1"/>
          <p:nvPr/>
        </p:nvSpPr>
        <p:spPr>
          <a:xfrm>
            <a:off x="125730" y="4278528"/>
            <a:ext cx="6823710" cy="1754326"/>
          </a:xfrm>
          <a:prstGeom prst="rect">
            <a:avLst/>
          </a:prstGeom>
          <a:noFill/>
        </p:spPr>
        <p:txBody>
          <a:bodyPr wrap="square" rtlCol="0">
            <a:spAutoFit/>
          </a:bodyPr>
          <a:lstStyle/>
          <a:p>
            <a:pPr algn="ctr"/>
            <a:r>
              <a:rPr lang="en-CA" sz="5400" b="1" dirty="0">
                <a:solidFill>
                  <a:schemeClr val="accent4">
                    <a:lumMod val="20000"/>
                    <a:lumOff val="80000"/>
                  </a:schemeClr>
                </a:solidFill>
              </a:rPr>
              <a:t>Data Science Capstone</a:t>
            </a:r>
          </a:p>
          <a:p>
            <a:pPr algn="ctr"/>
            <a:r>
              <a:rPr lang="en-CA" sz="5400" b="1" dirty="0">
                <a:solidFill>
                  <a:schemeClr val="accent4">
                    <a:lumMod val="20000"/>
                    <a:lumOff val="80000"/>
                  </a:schemeClr>
                </a:solidFill>
              </a:rPr>
              <a:t>  Project</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74289" cy="4351338"/>
          </a:xfrm>
          <a:prstGeom prst="rect">
            <a:avLst/>
          </a:prstGeom>
        </p:spPr>
        <p:txBody>
          <a:bodyPr/>
          <a:lstStyle/>
          <a:p>
            <a:r>
              <a:rPr lang="en-CA" sz="2400" spc="-5" dirty="0">
                <a:solidFill>
                  <a:srgbClr val="404040"/>
                </a:solidFill>
                <a:latin typeface="Carlito"/>
                <a:cs typeface="Carlito"/>
              </a:rPr>
              <a:t>Training label </a:t>
            </a:r>
            <a:r>
              <a:rPr lang="en-CA" sz="2400" dirty="0">
                <a:solidFill>
                  <a:srgbClr val="404040"/>
                </a:solidFill>
                <a:latin typeface="Carlito"/>
                <a:cs typeface="Carlito"/>
              </a:rPr>
              <a:t>with </a:t>
            </a:r>
            <a:r>
              <a:rPr lang="en-CA" sz="2400" spc="-5" dirty="0">
                <a:solidFill>
                  <a:srgbClr val="404040"/>
                </a:solidFill>
                <a:latin typeface="Carlito"/>
                <a:cs typeface="Carlito"/>
              </a:rPr>
              <a:t>landing </a:t>
            </a:r>
            <a:r>
              <a:rPr lang="en-CA" sz="2400" spc="-15" dirty="0">
                <a:solidFill>
                  <a:srgbClr val="404040"/>
                </a:solidFill>
                <a:latin typeface="Carlito"/>
                <a:cs typeface="Carlito"/>
              </a:rPr>
              <a:t>outcomes: </a:t>
            </a:r>
            <a:r>
              <a:rPr lang="en-CA" sz="2400" spc="-5" dirty="0">
                <a:solidFill>
                  <a:srgbClr val="404040"/>
                </a:solidFill>
                <a:latin typeface="Carlito"/>
                <a:cs typeface="Carlito"/>
              </a:rPr>
              <a:t>successful </a:t>
            </a:r>
            <a:r>
              <a:rPr lang="en-CA" sz="2400" dirty="0">
                <a:solidFill>
                  <a:srgbClr val="404040"/>
                </a:solidFill>
                <a:latin typeface="Carlito"/>
                <a:cs typeface="Carlito"/>
              </a:rPr>
              <a:t>= 1 , </a:t>
            </a:r>
            <a:r>
              <a:rPr lang="en-CA" sz="2400" spc="-15" dirty="0">
                <a:solidFill>
                  <a:srgbClr val="404040"/>
                </a:solidFill>
                <a:latin typeface="Carlito"/>
                <a:cs typeface="Carlito"/>
              </a:rPr>
              <a:t>failure </a:t>
            </a:r>
            <a:r>
              <a:rPr lang="en-CA" sz="2400" dirty="0">
                <a:solidFill>
                  <a:srgbClr val="404040"/>
                </a:solidFill>
                <a:latin typeface="Carlito"/>
                <a:cs typeface="Carlito"/>
              </a:rPr>
              <a:t>=</a:t>
            </a:r>
            <a:r>
              <a:rPr lang="en-CA" sz="2400" spc="-85" dirty="0">
                <a:solidFill>
                  <a:srgbClr val="404040"/>
                </a:solidFill>
                <a:latin typeface="Carlito"/>
                <a:cs typeface="Carlito"/>
              </a:rPr>
              <a:t> </a:t>
            </a:r>
            <a:r>
              <a:rPr lang="en-CA" sz="2400" dirty="0">
                <a:solidFill>
                  <a:srgbClr val="404040"/>
                </a:solidFill>
                <a:latin typeface="Carlito"/>
                <a:cs typeface="Carlito"/>
              </a:rPr>
              <a:t>0.</a:t>
            </a:r>
          </a:p>
          <a:p>
            <a:r>
              <a:rPr lang="en-CA" sz="2400" dirty="0">
                <a:solidFill>
                  <a:srgbClr val="404040"/>
                </a:solidFill>
                <a:latin typeface="Carlito"/>
                <a:cs typeface="Carlito"/>
              </a:rPr>
              <a:t>Outcome</a:t>
            </a:r>
            <a:r>
              <a:rPr lang="en-CA" sz="2400" spc="-75" dirty="0">
                <a:solidFill>
                  <a:srgbClr val="404040"/>
                </a:solidFill>
                <a:latin typeface="Carlito"/>
                <a:cs typeface="Carlito"/>
              </a:rPr>
              <a:t> </a:t>
            </a:r>
            <a:r>
              <a:rPr lang="en-CA" sz="2400" dirty="0">
                <a:solidFill>
                  <a:srgbClr val="404040"/>
                </a:solidFill>
                <a:latin typeface="Carlito"/>
                <a:cs typeface="Carlito"/>
              </a:rPr>
              <a:t>column:</a:t>
            </a:r>
            <a:r>
              <a:rPr lang="en-CA" sz="2400" spc="-75" dirty="0">
                <a:solidFill>
                  <a:srgbClr val="404040"/>
                </a:solidFill>
                <a:latin typeface="Carlito"/>
                <a:cs typeface="Carlito"/>
              </a:rPr>
              <a:t> </a:t>
            </a:r>
            <a:r>
              <a:rPr lang="en-CA" sz="2400" dirty="0">
                <a:solidFill>
                  <a:srgbClr val="404040"/>
                </a:solidFill>
                <a:latin typeface="Carlito"/>
                <a:cs typeface="Carlito"/>
              </a:rPr>
              <a:t>‘Mission</a:t>
            </a:r>
            <a:r>
              <a:rPr lang="en-CA" sz="2400" spc="5" dirty="0">
                <a:solidFill>
                  <a:srgbClr val="404040"/>
                </a:solidFill>
                <a:latin typeface="Carlito"/>
                <a:cs typeface="Carlito"/>
              </a:rPr>
              <a:t> </a:t>
            </a:r>
            <a:r>
              <a:rPr lang="en-CA" sz="2400" spc="-5" dirty="0">
                <a:solidFill>
                  <a:srgbClr val="404040"/>
                </a:solidFill>
                <a:latin typeface="Carlito"/>
                <a:cs typeface="Carlito"/>
              </a:rPr>
              <a:t>Outcome’</a:t>
            </a:r>
            <a:r>
              <a:rPr lang="en-CA" sz="2400" spc="-65" dirty="0">
                <a:solidFill>
                  <a:srgbClr val="404040"/>
                </a:solidFill>
                <a:latin typeface="Carlito"/>
                <a:cs typeface="Carlito"/>
              </a:rPr>
              <a:t>, </a:t>
            </a:r>
            <a:r>
              <a:rPr lang="en-CA" sz="2400" dirty="0">
                <a:solidFill>
                  <a:srgbClr val="404040"/>
                </a:solidFill>
                <a:latin typeface="Carlito"/>
                <a:cs typeface="Carlito"/>
              </a:rPr>
              <a:t>‘Landing</a:t>
            </a:r>
            <a:r>
              <a:rPr lang="en-CA" sz="2400" spc="-50" dirty="0">
                <a:solidFill>
                  <a:srgbClr val="404040"/>
                </a:solidFill>
                <a:latin typeface="Carlito"/>
                <a:cs typeface="Carlito"/>
              </a:rPr>
              <a:t> </a:t>
            </a:r>
            <a:r>
              <a:rPr lang="en-CA" sz="2400" spc="-5" dirty="0">
                <a:solidFill>
                  <a:srgbClr val="404040"/>
                </a:solidFill>
                <a:latin typeface="Carlito"/>
                <a:cs typeface="Carlito"/>
              </a:rPr>
              <a:t>Location’</a:t>
            </a:r>
            <a:endParaRPr lang="en-CA" sz="2400" dirty="0">
              <a:latin typeface="Carlito"/>
              <a:cs typeface="Carlito"/>
            </a:endParaRPr>
          </a:p>
          <a:p>
            <a:r>
              <a:rPr lang="en-CA" sz="2400" dirty="0">
                <a:solidFill>
                  <a:srgbClr val="404040"/>
                </a:solidFill>
                <a:latin typeface="Carlito"/>
                <a:cs typeface="Carlito"/>
              </a:rPr>
              <a:t>New </a:t>
            </a:r>
            <a:r>
              <a:rPr lang="en-CA" sz="2400" spc="-5" dirty="0">
                <a:solidFill>
                  <a:srgbClr val="404040"/>
                </a:solidFill>
                <a:latin typeface="Carlito"/>
                <a:cs typeface="Carlito"/>
              </a:rPr>
              <a:t>training </a:t>
            </a:r>
            <a:r>
              <a:rPr lang="en-CA" sz="2400" dirty="0">
                <a:solidFill>
                  <a:srgbClr val="404040"/>
                </a:solidFill>
                <a:latin typeface="Carlito"/>
                <a:cs typeface="Carlito"/>
              </a:rPr>
              <a:t>label </a:t>
            </a:r>
            <a:r>
              <a:rPr lang="en-CA" sz="2400" spc="-15" dirty="0">
                <a:solidFill>
                  <a:srgbClr val="404040"/>
                </a:solidFill>
                <a:latin typeface="Carlito"/>
                <a:cs typeface="Carlito"/>
              </a:rPr>
              <a:t>‘class’:</a:t>
            </a:r>
            <a:r>
              <a:rPr lang="en-CA" sz="2400" spc="-5" dirty="0">
                <a:solidFill>
                  <a:srgbClr val="404040"/>
                </a:solidFill>
                <a:latin typeface="Carlito"/>
                <a:cs typeface="Carlito"/>
              </a:rPr>
              <a:t> </a:t>
            </a:r>
            <a:r>
              <a:rPr lang="en-CA" sz="2400" dirty="0">
                <a:solidFill>
                  <a:srgbClr val="404040"/>
                </a:solidFill>
                <a:latin typeface="Carlito"/>
                <a:cs typeface="Carlito"/>
              </a:rPr>
              <a:t>1 </a:t>
            </a:r>
            <a:r>
              <a:rPr lang="en-CA" sz="2400" spc="-5" dirty="0">
                <a:solidFill>
                  <a:srgbClr val="404040"/>
                </a:solidFill>
                <a:latin typeface="Carlito"/>
                <a:cs typeface="Carlito"/>
              </a:rPr>
              <a:t>if </a:t>
            </a:r>
            <a:r>
              <a:rPr lang="en-CA" sz="2400" dirty="0">
                <a:solidFill>
                  <a:srgbClr val="404040"/>
                </a:solidFill>
                <a:latin typeface="Carlito"/>
                <a:cs typeface="Carlito"/>
              </a:rPr>
              <a:t>‘Mission </a:t>
            </a:r>
            <a:r>
              <a:rPr lang="en-CA" sz="2400" spc="-5" dirty="0">
                <a:solidFill>
                  <a:srgbClr val="404040"/>
                </a:solidFill>
                <a:latin typeface="Carlito"/>
                <a:cs typeface="Carlito"/>
              </a:rPr>
              <a:t>Outcome’ is </a:t>
            </a:r>
            <a:r>
              <a:rPr lang="en-CA" sz="2400" spc="-30" dirty="0">
                <a:solidFill>
                  <a:srgbClr val="404040"/>
                </a:solidFill>
                <a:latin typeface="Carlito"/>
                <a:cs typeface="Carlito"/>
              </a:rPr>
              <a:t>True </a:t>
            </a:r>
            <a:r>
              <a:rPr lang="en-CA" sz="2400" dirty="0">
                <a:solidFill>
                  <a:srgbClr val="404040"/>
                </a:solidFill>
                <a:latin typeface="Carlito"/>
                <a:cs typeface="Carlito"/>
              </a:rPr>
              <a:t>and 0 </a:t>
            </a:r>
            <a:r>
              <a:rPr lang="en-CA" sz="2400" spc="-5" dirty="0">
                <a:solidFill>
                  <a:srgbClr val="404040"/>
                </a:solidFill>
                <a:latin typeface="Carlito"/>
                <a:cs typeface="Carlito"/>
              </a:rPr>
              <a:t>otherwise. </a:t>
            </a:r>
          </a:p>
          <a:p>
            <a:pPr marL="16510">
              <a:lnSpc>
                <a:spcPct val="100000"/>
              </a:lnSpc>
              <a:spcBef>
                <a:spcPts val="1275"/>
              </a:spcBef>
            </a:pPr>
            <a:r>
              <a:rPr lang="en-CA" sz="2400" spc="-30" dirty="0">
                <a:solidFill>
                  <a:srgbClr val="404040"/>
                </a:solidFill>
                <a:latin typeface="Carlito"/>
                <a:cs typeface="Carlito"/>
              </a:rPr>
              <a:t>True </a:t>
            </a:r>
            <a:r>
              <a:rPr lang="en-CA" sz="2400" dirty="0">
                <a:solidFill>
                  <a:srgbClr val="404040"/>
                </a:solidFill>
                <a:latin typeface="Carlito"/>
                <a:cs typeface="Carlito"/>
              </a:rPr>
              <a:t>ASDS, </a:t>
            </a:r>
            <a:r>
              <a:rPr lang="en-CA" sz="2400" spc="-30" dirty="0">
                <a:solidFill>
                  <a:srgbClr val="404040"/>
                </a:solidFill>
                <a:latin typeface="Carlito"/>
                <a:cs typeface="Carlito"/>
              </a:rPr>
              <a:t>True </a:t>
            </a:r>
            <a:r>
              <a:rPr lang="en-CA" sz="2400" spc="-10" dirty="0">
                <a:solidFill>
                  <a:srgbClr val="404040"/>
                </a:solidFill>
                <a:latin typeface="Carlito"/>
                <a:cs typeface="Carlito"/>
              </a:rPr>
              <a:t>RTLS, </a:t>
            </a:r>
            <a:r>
              <a:rPr lang="en-CA" sz="2400" dirty="0">
                <a:solidFill>
                  <a:srgbClr val="404040"/>
                </a:solidFill>
                <a:latin typeface="Carlito"/>
                <a:cs typeface="Carlito"/>
              </a:rPr>
              <a:t>&amp; </a:t>
            </a:r>
            <a:r>
              <a:rPr lang="en-CA" sz="2400" spc="-30" dirty="0">
                <a:solidFill>
                  <a:srgbClr val="404040"/>
                </a:solidFill>
                <a:latin typeface="Carlito"/>
                <a:cs typeface="Carlito"/>
              </a:rPr>
              <a:t>True </a:t>
            </a:r>
            <a:r>
              <a:rPr lang="en-CA" sz="2400" dirty="0">
                <a:solidFill>
                  <a:srgbClr val="404040"/>
                </a:solidFill>
                <a:latin typeface="Carlito"/>
                <a:cs typeface="Carlito"/>
              </a:rPr>
              <a:t>Ocean – </a:t>
            </a:r>
            <a:r>
              <a:rPr lang="en-CA" sz="2400" spc="-10" dirty="0">
                <a:solidFill>
                  <a:srgbClr val="404040"/>
                </a:solidFill>
                <a:latin typeface="Carlito"/>
                <a:cs typeface="Carlito"/>
              </a:rPr>
              <a:t>set to </a:t>
            </a:r>
            <a:r>
              <a:rPr lang="en-CA" sz="2400" spc="-5" dirty="0">
                <a:solidFill>
                  <a:srgbClr val="404040"/>
                </a:solidFill>
                <a:latin typeface="Carlito"/>
                <a:cs typeface="Carlito"/>
              </a:rPr>
              <a:t>-&gt;</a:t>
            </a:r>
            <a:r>
              <a:rPr lang="en-CA" sz="2400" spc="-80" dirty="0">
                <a:solidFill>
                  <a:srgbClr val="404040"/>
                </a:solidFill>
                <a:latin typeface="Carlito"/>
                <a:cs typeface="Carlito"/>
              </a:rPr>
              <a:t> </a:t>
            </a:r>
            <a:r>
              <a:rPr lang="en-CA" sz="2400" dirty="0">
                <a:solidFill>
                  <a:srgbClr val="404040"/>
                </a:solidFill>
                <a:latin typeface="Carlito"/>
                <a:cs typeface="Carlito"/>
              </a:rPr>
              <a:t>1</a:t>
            </a:r>
            <a:endParaRPr lang="en-CA" sz="2400" dirty="0">
              <a:latin typeface="Carlito"/>
              <a:cs typeface="Carlito"/>
            </a:endParaRPr>
          </a:p>
          <a:p>
            <a:pPr marL="16510">
              <a:lnSpc>
                <a:spcPct val="100000"/>
              </a:lnSpc>
              <a:spcBef>
                <a:spcPts val="1200"/>
              </a:spcBef>
            </a:pPr>
            <a:r>
              <a:rPr lang="en-CA" sz="2400" dirty="0">
                <a:solidFill>
                  <a:srgbClr val="404040"/>
                </a:solidFill>
                <a:latin typeface="Carlito"/>
                <a:cs typeface="Carlito"/>
              </a:rPr>
              <a:t>None </a:t>
            </a:r>
            <a:r>
              <a:rPr lang="en-CA" sz="2400" dirty="0" err="1">
                <a:solidFill>
                  <a:srgbClr val="404040"/>
                </a:solidFill>
                <a:latin typeface="Carlito"/>
                <a:cs typeface="Carlito"/>
              </a:rPr>
              <a:t>None</a:t>
            </a:r>
            <a:r>
              <a:rPr lang="en-CA" sz="2400" dirty="0">
                <a:solidFill>
                  <a:srgbClr val="404040"/>
                </a:solidFill>
                <a:latin typeface="Carlito"/>
                <a:cs typeface="Carlito"/>
              </a:rPr>
              <a:t>, </a:t>
            </a:r>
            <a:r>
              <a:rPr lang="en-CA" sz="2400" spc="-15" dirty="0">
                <a:solidFill>
                  <a:srgbClr val="404040"/>
                </a:solidFill>
                <a:latin typeface="Carlito"/>
                <a:cs typeface="Carlito"/>
              </a:rPr>
              <a:t>False </a:t>
            </a:r>
            <a:r>
              <a:rPr lang="en-CA" sz="2400" dirty="0">
                <a:solidFill>
                  <a:srgbClr val="404040"/>
                </a:solidFill>
                <a:latin typeface="Carlito"/>
                <a:cs typeface="Carlito"/>
              </a:rPr>
              <a:t>ASDS, None ASDS, </a:t>
            </a:r>
            <a:r>
              <a:rPr lang="en-CA" sz="2400" spc="-15" dirty="0">
                <a:solidFill>
                  <a:srgbClr val="404040"/>
                </a:solidFill>
                <a:latin typeface="Carlito"/>
                <a:cs typeface="Carlito"/>
              </a:rPr>
              <a:t>False </a:t>
            </a:r>
            <a:r>
              <a:rPr lang="en-CA" sz="2400" dirty="0">
                <a:solidFill>
                  <a:srgbClr val="404040"/>
                </a:solidFill>
                <a:latin typeface="Carlito"/>
                <a:cs typeface="Carlito"/>
              </a:rPr>
              <a:t>Ocean, </a:t>
            </a:r>
            <a:r>
              <a:rPr lang="en-CA" sz="2400" spc="-15" dirty="0">
                <a:solidFill>
                  <a:srgbClr val="404040"/>
                </a:solidFill>
                <a:latin typeface="Carlito"/>
                <a:cs typeface="Carlito"/>
              </a:rPr>
              <a:t>False </a:t>
            </a:r>
            <a:r>
              <a:rPr lang="en-CA" sz="2400" spc="-10" dirty="0">
                <a:solidFill>
                  <a:srgbClr val="404040"/>
                </a:solidFill>
                <a:latin typeface="Carlito"/>
                <a:cs typeface="Carlito"/>
              </a:rPr>
              <a:t>RTLS </a:t>
            </a:r>
            <a:r>
              <a:rPr lang="en-CA" sz="2400" dirty="0">
                <a:solidFill>
                  <a:srgbClr val="404040"/>
                </a:solidFill>
                <a:latin typeface="Carlito"/>
                <a:cs typeface="Carlito"/>
              </a:rPr>
              <a:t>– </a:t>
            </a:r>
            <a:r>
              <a:rPr lang="en-CA" sz="2400" spc="-10" dirty="0">
                <a:solidFill>
                  <a:srgbClr val="404040"/>
                </a:solidFill>
                <a:latin typeface="Carlito"/>
                <a:cs typeface="Carlito"/>
              </a:rPr>
              <a:t>set to </a:t>
            </a:r>
            <a:r>
              <a:rPr lang="en-CA" sz="2400" spc="-5" dirty="0">
                <a:solidFill>
                  <a:srgbClr val="404040"/>
                </a:solidFill>
                <a:latin typeface="Carlito"/>
                <a:cs typeface="Carlito"/>
              </a:rPr>
              <a:t>-&gt;</a:t>
            </a:r>
            <a:r>
              <a:rPr lang="en-CA" sz="2400" spc="-105" dirty="0">
                <a:solidFill>
                  <a:srgbClr val="404040"/>
                </a:solidFill>
                <a:latin typeface="Carlito"/>
                <a:cs typeface="Carlito"/>
              </a:rPr>
              <a:t> </a:t>
            </a:r>
            <a:r>
              <a:rPr lang="en-CA" sz="2400" dirty="0">
                <a:solidFill>
                  <a:srgbClr val="404040"/>
                </a:solidFill>
                <a:latin typeface="Carlito"/>
                <a:cs typeface="Carlito"/>
              </a:rPr>
              <a:t>0</a:t>
            </a:r>
            <a:endParaRPr lang="en-CA" sz="2400" dirty="0">
              <a:latin typeface="Carlito"/>
              <a:cs typeface="Carlito"/>
            </a:endParaRPr>
          </a:p>
          <a:p>
            <a:r>
              <a:rPr lang="en-US" sz="2200" dirty="0">
                <a:latin typeface="Abadi" panose="020B0604020104020204" pitchFamily="34" charset="0"/>
              </a:rPr>
              <a:t>GitHub URL:</a:t>
            </a:r>
          </a:p>
          <a:p>
            <a:pPr marL="0" indent="0">
              <a:buNone/>
            </a:pPr>
            <a:r>
              <a:rPr lang="en-US" sz="2200" dirty="0">
                <a:solidFill>
                  <a:srgbClr val="FF0000"/>
                </a:solidFill>
                <a:latin typeface="Abadi" panose="020B0604020104020204" pitchFamily="34" charset="0"/>
                <a:hlinkClick r:id="rId3"/>
              </a:rPr>
              <a:t>https://github.com/BaharehAhz/IBM-Capston-Gitfiles/blob/master/week1/Data%20wrangling.ipynb</a:t>
            </a:r>
            <a:endParaRPr lang="en-US" sz="2200" dirty="0">
              <a:solidFill>
                <a:srgbClr val="FF0000"/>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45740" cy="4351338"/>
          </a:xfrm>
          <a:prstGeom prst="rect">
            <a:avLst/>
          </a:prstGeom>
        </p:spPr>
        <p:txBody>
          <a:bodyPr lIns="91440" tIns="45720" rIns="91440" bIns="45720" anchor="t"/>
          <a:lstStyle/>
          <a:p>
            <a:pPr marL="12700" marR="556260">
              <a:lnSpc>
                <a:spcPts val="2210"/>
              </a:lnSpc>
              <a:spcBef>
                <a:spcPts val="335"/>
              </a:spcBef>
            </a:pPr>
            <a:r>
              <a:rPr lang="en-CA" sz="2200" spc="-20" dirty="0">
                <a:solidFill>
                  <a:srgbClr val="404040"/>
                </a:solidFill>
                <a:latin typeface="Abadi" panose="020B0604020104020204" pitchFamily="34" charset="0"/>
                <a:cs typeface="Carlito"/>
              </a:rPr>
              <a:t>Exploratory </a:t>
            </a:r>
            <a:r>
              <a:rPr lang="en-CA" sz="2200" spc="-25" dirty="0">
                <a:solidFill>
                  <a:srgbClr val="404040"/>
                </a:solidFill>
                <a:latin typeface="Abadi" panose="020B0604020104020204" pitchFamily="34" charset="0"/>
                <a:cs typeface="Carlito"/>
              </a:rPr>
              <a:t>Data </a:t>
            </a:r>
            <a:r>
              <a:rPr lang="en-CA" sz="2200" spc="-15" dirty="0">
                <a:solidFill>
                  <a:srgbClr val="404040"/>
                </a:solidFill>
                <a:latin typeface="Abadi" panose="020B0604020104020204" pitchFamily="34" charset="0"/>
                <a:cs typeface="Carlito"/>
              </a:rPr>
              <a:t>Analysis </a:t>
            </a:r>
            <a:r>
              <a:rPr lang="en-CA" sz="2200" spc="-20" dirty="0">
                <a:solidFill>
                  <a:srgbClr val="404040"/>
                </a:solidFill>
                <a:latin typeface="Abadi" panose="020B0604020104020204" pitchFamily="34" charset="0"/>
                <a:cs typeface="Carlito"/>
              </a:rPr>
              <a:t>performed </a:t>
            </a:r>
            <a:r>
              <a:rPr lang="en-CA" sz="2200" spc="-5" dirty="0">
                <a:solidFill>
                  <a:srgbClr val="404040"/>
                </a:solidFill>
                <a:latin typeface="Abadi" panose="020B0604020104020204" pitchFamily="34" charset="0"/>
                <a:cs typeface="Carlito"/>
              </a:rPr>
              <a:t>on variables </a:t>
            </a:r>
            <a:r>
              <a:rPr lang="en-CA" sz="2200" spc="-15" dirty="0">
                <a:solidFill>
                  <a:srgbClr val="404040"/>
                </a:solidFill>
                <a:latin typeface="Abadi" panose="020B0604020104020204" pitchFamily="34" charset="0"/>
                <a:cs typeface="Carlito"/>
              </a:rPr>
              <a:t>Flight </a:t>
            </a:r>
            <a:r>
              <a:rPr lang="en-CA" sz="2200" spc="-50" dirty="0">
                <a:solidFill>
                  <a:srgbClr val="404040"/>
                </a:solidFill>
                <a:latin typeface="Abadi" panose="020B0604020104020204" pitchFamily="34" charset="0"/>
                <a:cs typeface="Carlito"/>
              </a:rPr>
              <a:t>Number, </a:t>
            </a:r>
            <a:r>
              <a:rPr lang="en-CA" sz="2200" spc="-25" dirty="0">
                <a:solidFill>
                  <a:srgbClr val="404040"/>
                </a:solidFill>
                <a:latin typeface="Abadi" panose="020B0604020104020204" pitchFamily="34" charset="0"/>
                <a:cs typeface="Carlito"/>
              </a:rPr>
              <a:t>Payload </a:t>
            </a:r>
            <a:r>
              <a:rPr lang="en-CA" sz="2200" dirty="0">
                <a:solidFill>
                  <a:srgbClr val="404040"/>
                </a:solidFill>
                <a:latin typeface="Abadi" panose="020B0604020104020204" pitchFamily="34" charset="0"/>
                <a:cs typeface="Carlito"/>
              </a:rPr>
              <a:t>Mass, </a:t>
            </a:r>
            <a:r>
              <a:rPr lang="en-CA" sz="2200" spc="-5" dirty="0">
                <a:solidFill>
                  <a:srgbClr val="404040"/>
                </a:solidFill>
                <a:latin typeface="Abadi" panose="020B0604020104020204" pitchFamily="34" charset="0"/>
                <a:cs typeface="Carlito"/>
              </a:rPr>
              <a:t>Launch </a:t>
            </a:r>
            <a:r>
              <a:rPr lang="en-CA" sz="2200" spc="-15" dirty="0">
                <a:solidFill>
                  <a:srgbClr val="404040"/>
                </a:solidFill>
                <a:latin typeface="Abadi" panose="020B0604020104020204" pitchFamily="34" charset="0"/>
                <a:cs typeface="Carlito"/>
              </a:rPr>
              <a:t>Site,  </a:t>
            </a:r>
            <a:r>
              <a:rPr lang="en-CA" sz="2200" spc="-5" dirty="0">
                <a:solidFill>
                  <a:srgbClr val="404040"/>
                </a:solidFill>
                <a:latin typeface="Abadi" panose="020B0604020104020204" pitchFamily="34" charset="0"/>
                <a:cs typeface="Carlito"/>
              </a:rPr>
              <a:t>Orbit, Class, </a:t>
            </a:r>
            <a:r>
              <a:rPr lang="en-CA" sz="2200" dirty="0">
                <a:solidFill>
                  <a:srgbClr val="404040"/>
                </a:solidFill>
                <a:latin typeface="Abadi" panose="020B0604020104020204" pitchFamily="34" charset="0"/>
                <a:cs typeface="Carlito"/>
              </a:rPr>
              <a:t>and</a:t>
            </a:r>
            <a:r>
              <a:rPr lang="en-CA" sz="2200" spc="-45" dirty="0">
                <a:solidFill>
                  <a:srgbClr val="404040"/>
                </a:solidFill>
                <a:latin typeface="Abadi" panose="020B0604020104020204" pitchFamily="34" charset="0"/>
                <a:cs typeface="Carlito"/>
              </a:rPr>
              <a:t> </a:t>
            </a:r>
            <a:r>
              <a:rPr lang="en-CA" sz="2200" spc="-130" dirty="0">
                <a:solidFill>
                  <a:srgbClr val="404040"/>
                </a:solidFill>
                <a:latin typeface="Abadi" panose="020B0604020104020204" pitchFamily="34" charset="0"/>
                <a:cs typeface="Carlito"/>
              </a:rPr>
              <a:t>Year.</a:t>
            </a:r>
          </a:p>
          <a:p>
            <a:pPr marL="12700" marR="556260">
              <a:lnSpc>
                <a:spcPts val="2210"/>
              </a:lnSpc>
              <a:spcBef>
                <a:spcPts val="335"/>
              </a:spcBef>
            </a:pPr>
            <a:r>
              <a:rPr lang="en-CA" sz="2200" dirty="0">
                <a:latin typeface="Abadi" panose="020B0604020104020204" pitchFamily="34" charset="0"/>
                <a:cs typeface="Carlito"/>
              </a:rPr>
              <a:t>In order to determine whether a relationship between two variables exists so that it may be used in training the machine learning model, relationships between variables were compared using scatter plots, line charts, and bar plots.</a:t>
            </a:r>
          </a:p>
          <a:p>
            <a:pPr marL="12700" marR="405765">
              <a:lnSpc>
                <a:spcPts val="2210"/>
              </a:lnSpc>
              <a:spcBef>
                <a:spcPts val="1430"/>
              </a:spcBef>
            </a:pPr>
            <a:r>
              <a:rPr lang="en-CA" sz="2200" spc="-15" dirty="0">
                <a:solidFill>
                  <a:srgbClr val="404040"/>
                </a:solidFill>
                <a:latin typeface="Abadi" panose="020B0604020104020204" pitchFamily="34" charset="0"/>
                <a:cs typeface="Carlito"/>
              </a:rPr>
              <a:t>Plot for Flight </a:t>
            </a:r>
            <a:r>
              <a:rPr lang="en-CA" sz="2200" dirty="0">
                <a:solidFill>
                  <a:srgbClr val="404040"/>
                </a:solidFill>
                <a:latin typeface="Abadi" panose="020B0604020104020204" pitchFamily="34" charset="0"/>
                <a:cs typeface="Carlito"/>
              </a:rPr>
              <a:t>Number </a:t>
            </a:r>
            <a:r>
              <a:rPr lang="en-CA" sz="2200" spc="-20" dirty="0">
                <a:solidFill>
                  <a:srgbClr val="404040"/>
                </a:solidFill>
                <a:latin typeface="Abadi" panose="020B0604020104020204" pitchFamily="34" charset="0"/>
                <a:cs typeface="Carlito"/>
              </a:rPr>
              <a:t>vs. </a:t>
            </a:r>
            <a:r>
              <a:rPr lang="en-CA" sz="2200" spc="-25" dirty="0">
                <a:solidFill>
                  <a:srgbClr val="404040"/>
                </a:solidFill>
                <a:latin typeface="Abadi" panose="020B0604020104020204" pitchFamily="34" charset="0"/>
                <a:cs typeface="Carlito"/>
              </a:rPr>
              <a:t>Payload </a:t>
            </a:r>
            <a:r>
              <a:rPr lang="en-CA" sz="2200" dirty="0">
                <a:solidFill>
                  <a:srgbClr val="404040"/>
                </a:solidFill>
                <a:latin typeface="Abadi" panose="020B0604020104020204" pitchFamily="34" charset="0"/>
                <a:cs typeface="Carlito"/>
              </a:rPr>
              <a:t>Mass, </a:t>
            </a:r>
            <a:r>
              <a:rPr lang="en-CA" sz="2200" spc="-10" dirty="0">
                <a:solidFill>
                  <a:srgbClr val="404040"/>
                </a:solidFill>
                <a:latin typeface="Abadi" panose="020B0604020104020204" pitchFamily="34" charset="0"/>
                <a:cs typeface="Carlito"/>
              </a:rPr>
              <a:t>Flight </a:t>
            </a:r>
            <a:r>
              <a:rPr lang="en-CA" sz="2200" dirty="0">
                <a:solidFill>
                  <a:srgbClr val="404040"/>
                </a:solidFill>
                <a:latin typeface="Abadi" panose="020B0604020104020204" pitchFamily="34" charset="0"/>
                <a:cs typeface="Carlito"/>
              </a:rPr>
              <a:t>Number </a:t>
            </a:r>
            <a:r>
              <a:rPr lang="en-CA" sz="2200" spc="-20" dirty="0">
                <a:solidFill>
                  <a:srgbClr val="404040"/>
                </a:solidFill>
                <a:latin typeface="Abadi" panose="020B0604020104020204" pitchFamily="34" charset="0"/>
                <a:cs typeface="Carlito"/>
              </a:rPr>
              <a:t>vs. </a:t>
            </a:r>
            <a:r>
              <a:rPr lang="en-CA" sz="2200" spc="-5" dirty="0">
                <a:solidFill>
                  <a:srgbClr val="404040"/>
                </a:solidFill>
                <a:latin typeface="Abadi" panose="020B0604020104020204" pitchFamily="34" charset="0"/>
                <a:cs typeface="Carlito"/>
              </a:rPr>
              <a:t>Launch </a:t>
            </a:r>
            <a:r>
              <a:rPr lang="en-CA" sz="2200" spc="-15" dirty="0">
                <a:solidFill>
                  <a:srgbClr val="404040"/>
                </a:solidFill>
                <a:latin typeface="Abadi" panose="020B0604020104020204" pitchFamily="34" charset="0"/>
                <a:cs typeface="Carlito"/>
              </a:rPr>
              <a:t>Site, </a:t>
            </a:r>
            <a:r>
              <a:rPr lang="en-CA" sz="2200" spc="-25" dirty="0">
                <a:solidFill>
                  <a:srgbClr val="404040"/>
                </a:solidFill>
                <a:latin typeface="Abadi" panose="020B0604020104020204" pitchFamily="34" charset="0"/>
                <a:cs typeface="Carlito"/>
              </a:rPr>
              <a:t>Payload </a:t>
            </a:r>
            <a:r>
              <a:rPr lang="en-CA" sz="2200" dirty="0">
                <a:solidFill>
                  <a:srgbClr val="404040"/>
                </a:solidFill>
                <a:latin typeface="Abadi" panose="020B0604020104020204" pitchFamily="34" charset="0"/>
                <a:cs typeface="Carlito"/>
              </a:rPr>
              <a:t>Mass </a:t>
            </a:r>
            <a:r>
              <a:rPr lang="en-CA" sz="2200" spc="-20" dirty="0">
                <a:solidFill>
                  <a:srgbClr val="404040"/>
                </a:solidFill>
                <a:latin typeface="Abadi" panose="020B0604020104020204" pitchFamily="34" charset="0"/>
                <a:cs typeface="Carlito"/>
              </a:rPr>
              <a:t>vs. </a:t>
            </a:r>
            <a:r>
              <a:rPr lang="en-CA" sz="2200" spc="-5" dirty="0">
                <a:solidFill>
                  <a:srgbClr val="404040"/>
                </a:solidFill>
                <a:latin typeface="Abadi" panose="020B0604020104020204" pitchFamily="34" charset="0"/>
                <a:cs typeface="Carlito"/>
              </a:rPr>
              <a:t>Launch </a:t>
            </a:r>
            <a:r>
              <a:rPr lang="en-CA" sz="2200" spc="-15" dirty="0">
                <a:solidFill>
                  <a:srgbClr val="404040"/>
                </a:solidFill>
                <a:latin typeface="Abadi" panose="020B0604020104020204" pitchFamily="34" charset="0"/>
                <a:cs typeface="Carlito"/>
              </a:rPr>
              <a:t>Site,  </a:t>
            </a:r>
            <a:r>
              <a:rPr lang="en-CA" sz="2200" spc="-5" dirty="0">
                <a:solidFill>
                  <a:srgbClr val="404040"/>
                </a:solidFill>
                <a:latin typeface="Abadi" panose="020B0604020104020204" pitchFamily="34" charset="0"/>
                <a:cs typeface="Carlito"/>
              </a:rPr>
              <a:t>Orbit </a:t>
            </a:r>
            <a:r>
              <a:rPr lang="en-CA" sz="2200" spc="-20" dirty="0">
                <a:solidFill>
                  <a:srgbClr val="404040"/>
                </a:solidFill>
                <a:latin typeface="Abadi" panose="020B0604020104020204" pitchFamily="34" charset="0"/>
                <a:cs typeface="Carlito"/>
              </a:rPr>
              <a:t>vs. </a:t>
            </a:r>
            <a:r>
              <a:rPr lang="en-CA" sz="2200" dirty="0">
                <a:solidFill>
                  <a:srgbClr val="404040"/>
                </a:solidFill>
                <a:latin typeface="Abadi" panose="020B0604020104020204" pitchFamily="34" charset="0"/>
                <a:cs typeface="Carlito"/>
              </a:rPr>
              <a:t>Success </a:t>
            </a:r>
            <a:r>
              <a:rPr lang="en-CA" sz="2200" spc="-20" dirty="0">
                <a:solidFill>
                  <a:srgbClr val="404040"/>
                </a:solidFill>
                <a:latin typeface="Abadi" panose="020B0604020104020204" pitchFamily="34" charset="0"/>
                <a:cs typeface="Carlito"/>
              </a:rPr>
              <a:t>Rate, </a:t>
            </a:r>
            <a:r>
              <a:rPr lang="en-CA" sz="2200" spc="-10" dirty="0">
                <a:solidFill>
                  <a:srgbClr val="404040"/>
                </a:solidFill>
                <a:latin typeface="Abadi" panose="020B0604020104020204" pitchFamily="34" charset="0"/>
                <a:cs typeface="Carlito"/>
              </a:rPr>
              <a:t>Flight </a:t>
            </a:r>
            <a:r>
              <a:rPr lang="en-CA" sz="2200" dirty="0">
                <a:solidFill>
                  <a:srgbClr val="404040"/>
                </a:solidFill>
                <a:latin typeface="Abadi" panose="020B0604020104020204" pitchFamily="34" charset="0"/>
                <a:cs typeface="Carlito"/>
              </a:rPr>
              <a:t>Number </a:t>
            </a:r>
            <a:r>
              <a:rPr lang="en-CA" sz="2200" spc="-20" dirty="0">
                <a:solidFill>
                  <a:srgbClr val="404040"/>
                </a:solidFill>
                <a:latin typeface="Abadi" panose="020B0604020104020204" pitchFamily="34" charset="0"/>
                <a:cs typeface="Carlito"/>
              </a:rPr>
              <a:t>vs. </a:t>
            </a:r>
            <a:r>
              <a:rPr lang="en-CA" sz="2200" spc="-5" dirty="0">
                <a:solidFill>
                  <a:srgbClr val="404040"/>
                </a:solidFill>
                <a:latin typeface="Abadi" panose="020B0604020104020204" pitchFamily="34" charset="0"/>
                <a:cs typeface="Carlito"/>
              </a:rPr>
              <a:t>Orbit, </a:t>
            </a:r>
            <a:r>
              <a:rPr lang="en-CA" sz="2200" spc="-25" dirty="0">
                <a:solidFill>
                  <a:srgbClr val="404040"/>
                </a:solidFill>
                <a:latin typeface="Abadi" panose="020B0604020104020204" pitchFamily="34" charset="0"/>
                <a:cs typeface="Carlito"/>
              </a:rPr>
              <a:t>Payload </a:t>
            </a:r>
            <a:r>
              <a:rPr lang="en-CA" sz="2200" spc="-15" dirty="0">
                <a:solidFill>
                  <a:srgbClr val="404040"/>
                </a:solidFill>
                <a:latin typeface="Abadi" panose="020B0604020104020204" pitchFamily="34" charset="0"/>
                <a:cs typeface="Carlito"/>
              </a:rPr>
              <a:t>vs </a:t>
            </a:r>
            <a:r>
              <a:rPr lang="en-CA" sz="2200" spc="-5" dirty="0">
                <a:solidFill>
                  <a:srgbClr val="404040"/>
                </a:solidFill>
                <a:latin typeface="Abadi" panose="020B0604020104020204" pitchFamily="34" charset="0"/>
                <a:cs typeface="Carlito"/>
              </a:rPr>
              <a:t>Orbit, </a:t>
            </a:r>
            <a:r>
              <a:rPr lang="en-CA" sz="2200" dirty="0">
                <a:solidFill>
                  <a:srgbClr val="404040"/>
                </a:solidFill>
                <a:latin typeface="Abadi" panose="020B0604020104020204" pitchFamily="34" charset="0"/>
                <a:cs typeface="Carlito"/>
              </a:rPr>
              <a:t>and Success </a:t>
            </a:r>
            <a:r>
              <a:rPr lang="en-CA" sz="2200" spc="-60" dirty="0">
                <a:solidFill>
                  <a:srgbClr val="404040"/>
                </a:solidFill>
                <a:latin typeface="Abadi" panose="020B0604020104020204" pitchFamily="34" charset="0"/>
                <a:cs typeface="Carlito"/>
              </a:rPr>
              <a:t>Yearly</a:t>
            </a:r>
            <a:r>
              <a:rPr lang="en-CA" sz="2200" spc="70" dirty="0">
                <a:solidFill>
                  <a:srgbClr val="404040"/>
                </a:solidFill>
                <a:latin typeface="Abadi" panose="020B0604020104020204" pitchFamily="34" charset="0"/>
                <a:cs typeface="Carlito"/>
              </a:rPr>
              <a:t> </a:t>
            </a:r>
            <a:r>
              <a:rPr lang="en-CA" sz="2200" spc="-60" dirty="0">
                <a:solidFill>
                  <a:srgbClr val="404040"/>
                </a:solidFill>
                <a:latin typeface="Abadi" panose="020B0604020104020204" pitchFamily="34" charset="0"/>
                <a:cs typeface="Carlito"/>
              </a:rPr>
              <a:t>Trend</a:t>
            </a:r>
            <a:endParaRPr lang="en-CA" sz="2200" dirty="0">
              <a:latin typeface="Abadi" panose="020B0604020104020204" pitchFamily="34" charset="0"/>
              <a:cs typeface="Carlito"/>
            </a:endParaRPr>
          </a:p>
          <a:p>
            <a:pPr marL="0" indent="0">
              <a:lnSpc>
                <a:spcPct val="100000"/>
              </a:lnSpc>
              <a:spcBef>
                <a:spcPts val="1400"/>
              </a:spcBef>
              <a:buNone/>
            </a:pPr>
            <a:r>
              <a:rPr lang="en-US" sz="2200" dirty="0">
                <a:latin typeface="Abadi" panose="020B0604020104020204" pitchFamily="34" charset="0"/>
              </a:rPr>
              <a:t>GitHub URL:</a:t>
            </a:r>
          </a:p>
          <a:p>
            <a:pPr marL="0" indent="0">
              <a:lnSpc>
                <a:spcPct val="100000"/>
              </a:lnSpc>
              <a:spcBef>
                <a:spcPts val="1400"/>
              </a:spcBef>
              <a:buNone/>
            </a:pPr>
            <a:r>
              <a:rPr lang="en-US" sz="2200" dirty="0">
                <a:solidFill>
                  <a:srgbClr val="FF0000"/>
                </a:solidFill>
                <a:latin typeface="Abadi" panose="020B0604020104020204" pitchFamily="34" charset="0"/>
                <a:hlinkClick r:id="rId3"/>
              </a:rPr>
              <a:t>https://github.com/BaharehAhz/IBM-Capston-Gitfiles/blob/master/week2/jupyter-labs-eda-dataviz.ipynb</a:t>
            </a:r>
            <a:endParaRPr lang="en-US" sz="2200" dirty="0">
              <a:solidFill>
                <a:srgbClr val="FF0000"/>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loaded IBM DB2 Database with a data set.</a:t>
            </a:r>
          </a:p>
          <a:p>
            <a:pPr>
              <a:lnSpc>
                <a:spcPct val="100000"/>
              </a:lnSpc>
              <a:spcBef>
                <a:spcPts val="1400"/>
              </a:spcBef>
            </a:pPr>
            <a:r>
              <a:rPr lang="en-CA" sz="2200" dirty="0">
                <a:solidFill>
                  <a:schemeClr val="accent3">
                    <a:lumMod val="25000"/>
                  </a:schemeClr>
                </a:solidFill>
                <a:latin typeface="Abadi"/>
              </a:rPr>
              <a:t>Using SQL Python integration to query.</a:t>
            </a:r>
          </a:p>
          <a:p>
            <a:pPr>
              <a:lnSpc>
                <a:spcPct val="100000"/>
              </a:lnSpc>
              <a:spcBef>
                <a:spcPts val="1400"/>
              </a:spcBef>
            </a:pPr>
            <a:r>
              <a:rPr lang="en-CA" sz="2200" dirty="0">
                <a:solidFill>
                  <a:schemeClr val="accent3">
                    <a:lumMod val="25000"/>
                  </a:schemeClr>
                </a:solidFill>
                <a:latin typeface="Abadi"/>
              </a:rPr>
              <a:t>To understand the dataset better, queries were run.</a:t>
            </a:r>
          </a:p>
          <a:p>
            <a:pPr>
              <a:lnSpc>
                <a:spcPct val="100000"/>
              </a:lnSpc>
              <a:spcBef>
                <a:spcPts val="1400"/>
              </a:spcBef>
            </a:pPr>
            <a:r>
              <a:rPr lang="en-CA" sz="2200" dirty="0">
                <a:solidFill>
                  <a:schemeClr val="accent3">
                    <a:lumMod val="25000"/>
                  </a:schemeClr>
                </a:solidFill>
                <a:latin typeface="Abadi"/>
              </a:rPr>
              <a:t>Asked for details on launch site names, mission results, different customer and booster payload amounts, and landing results.</a:t>
            </a:r>
          </a:p>
          <a:p>
            <a:pPr>
              <a:lnSpc>
                <a:spcPct val="100000"/>
              </a:lnSpc>
              <a:spcBef>
                <a:spcPts val="1400"/>
              </a:spcBef>
            </a:pPr>
            <a:r>
              <a:rPr lang="en-US" sz="2200" dirty="0">
                <a:latin typeface="Abadi" panose="020B0604020104020204" pitchFamily="34" charset="0"/>
              </a:rPr>
              <a:t>GitHub URL:</a:t>
            </a:r>
          </a:p>
          <a:p>
            <a:pPr marL="0" indent="0">
              <a:lnSpc>
                <a:spcPct val="100000"/>
              </a:lnSpc>
              <a:spcBef>
                <a:spcPts val="1400"/>
              </a:spcBef>
              <a:buNone/>
            </a:pPr>
            <a:r>
              <a:rPr lang="en-US" dirty="0">
                <a:solidFill>
                  <a:srgbClr val="FF0000"/>
                </a:solidFill>
                <a:hlinkClick r:id="rId3"/>
              </a:rPr>
              <a:t>https://github.com/BaharehAhz/IBM-Capston-Gitfiles/blob/master/week2/jupyter-labs-eda-sql-coursera_sqllite.ipynb</a:t>
            </a:r>
            <a:endParaRPr lang="en-US" dirty="0">
              <a:solidFill>
                <a:srgbClr val="FF0000"/>
              </a:solidFill>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Launch sites, successful and unsuccessful landings, and examples of important destinations that are close by are marked on folium maps, including railways, highways, coasts, and cities.</a:t>
            </a:r>
          </a:p>
          <a:p>
            <a:pPr>
              <a:lnSpc>
                <a:spcPct val="100000"/>
              </a:lnSpc>
              <a:spcBef>
                <a:spcPts val="1400"/>
              </a:spcBef>
            </a:pPr>
            <a:r>
              <a:rPr lang="en-CA" sz="2200" dirty="0">
                <a:solidFill>
                  <a:schemeClr val="accent3">
                    <a:lumMod val="25000"/>
                  </a:schemeClr>
                </a:solidFill>
                <a:latin typeface="Abadi" panose="020B0604020104020204" pitchFamily="34" charset="0"/>
              </a:rPr>
              <a:t>This enables us to comprehend potential reasons for the positioning of launch sites. visualizes successful landings in relation to their location as well.</a:t>
            </a:r>
          </a:p>
          <a:p>
            <a:pPr>
              <a:lnSpc>
                <a:spcPct val="100000"/>
              </a:lnSpc>
              <a:spcBef>
                <a:spcPts val="1400"/>
              </a:spcBef>
            </a:pPr>
            <a:r>
              <a:rPr lang="en-US" sz="2200" dirty="0">
                <a:latin typeface="Abadi" panose="020B0604020104020204" pitchFamily="34" charset="0"/>
              </a:rPr>
              <a:t>GitHub URL:</a:t>
            </a:r>
          </a:p>
          <a:p>
            <a:pPr marL="0" indent="0">
              <a:lnSpc>
                <a:spcPct val="100000"/>
              </a:lnSpc>
              <a:spcBef>
                <a:spcPts val="1400"/>
              </a:spcBef>
              <a:buNone/>
            </a:pPr>
            <a:r>
              <a:rPr lang="en-US" dirty="0">
                <a:solidFill>
                  <a:srgbClr val="FF0000"/>
                </a:solidFill>
                <a:hlinkClick r:id="rId3"/>
              </a:rPr>
              <a:t>https://github.com/BaharehAhz/IBM-Capston-Gitfiles/blob/master/week3/lab_jupyter_launch_site_location.ipynb</a:t>
            </a:r>
            <a:endParaRPr lang="en-US" dirty="0">
              <a:solidFill>
                <a:srgbClr val="FF0000"/>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2724"/>
            <a:ext cx="11037179" cy="5032375"/>
          </a:xfrm>
          <a:prstGeom prst="rect">
            <a:avLst/>
          </a:prstGeom>
        </p:spPr>
        <p:txBody>
          <a:bodyPr vert="horz" lIns="91440" tIns="45720" rIns="91440" bIns="45720" rtlCol="0" anchor="t">
            <a:normAutofit/>
          </a:bodyPr>
          <a:lstStyle/>
          <a:p>
            <a:pPr>
              <a:lnSpc>
                <a:spcPct val="100000"/>
              </a:lnSpc>
              <a:spcBef>
                <a:spcPts val="1400"/>
              </a:spcBef>
            </a:pPr>
            <a:r>
              <a:rPr lang="en-CA" sz="2200" dirty="0">
                <a:latin typeface="Abadi" panose="020B0604020104020204" pitchFamily="34" charset="0"/>
              </a:rPr>
              <a:t>Dashboard has a scatter plot and a pie chart.</a:t>
            </a:r>
          </a:p>
          <a:p>
            <a:pPr>
              <a:lnSpc>
                <a:spcPct val="100000"/>
              </a:lnSpc>
              <a:spcBef>
                <a:spcPts val="1400"/>
              </a:spcBef>
            </a:pPr>
            <a:r>
              <a:rPr lang="en-CA" sz="2200" dirty="0">
                <a:latin typeface="Abadi" panose="020B0604020104020204" pitchFamily="34" charset="0"/>
              </a:rPr>
              <a:t>Pie charts can be chosen to display the distribution of successful landings among all launch locations as well as the success rates of individual launch sites.</a:t>
            </a:r>
          </a:p>
          <a:p>
            <a:pPr>
              <a:lnSpc>
                <a:spcPct val="100000"/>
              </a:lnSpc>
              <a:spcBef>
                <a:spcPts val="1400"/>
              </a:spcBef>
            </a:pPr>
            <a:r>
              <a:rPr lang="en-CA" sz="2200" dirty="0">
                <a:latin typeface="Abadi" panose="020B0604020104020204" pitchFamily="34" charset="0"/>
              </a:rPr>
              <a:t>The payload mass on a slider between 0 and 10,000 kg, and either all sites or a specific site, are the two inputs for the scatter plot.</a:t>
            </a:r>
          </a:p>
          <a:p>
            <a:pPr>
              <a:lnSpc>
                <a:spcPct val="100000"/>
              </a:lnSpc>
              <a:spcBef>
                <a:spcPts val="1400"/>
              </a:spcBef>
            </a:pPr>
            <a:r>
              <a:rPr lang="en-CA" sz="2200" dirty="0">
                <a:latin typeface="Abadi" panose="020B0604020104020204" pitchFamily="34" charset="0"/>
              </a:rPr>
              <a:t>The success rate of the launch site is displayed via a pie chart.</a:t>
            </a:r>
          </a:p>
          <a:p>
            <a:pPr>
              <a:lnSpc>
                <a:spcPct val="100000"/>
              </a:lnSpc>
              <a:spcBef>
                <a:spcPts val="1400"/>
              </a:spcBef>
            </a:pPr>
            <a:r>
              <a:rPr lang="en-CA" sz="2200" dirty="0">
                <a:latin typeface="Abadi" panose="020B0604020104020204" pitchFamily="34" charset="0"/>
              </a:rPr>
              <a:t>We can examine how success varies among launch sites, payload tonnage, and booster version categories using the scatter plot.</a:t>
            </a:r>
          </a:p>
          <a:p>
            <a:pPr>
              <a:lnSpc>
                <a:spcPct val="100000"/>
              </a:lnSpc>
              <a:spcBef>
                <a:spcPts val="1400"/>
              </a:spcBef>
            </a:pPr>
            <a:r>
              <a:rPr lang="en-US" sz="2200" dirty="0">
                <a:latin typeface="Abadi" panose="020B0604020104020204" pitchFamily="34" charset="0"/>
              </a:rPr>
              <a:t>GitHub URL:</a:t>
            </a:r>
          </a:p>
          <a:p>
            <a:pPr marL="0" indent="0">
              <a:lnSpc>
                <a:spcPct val="100000"/>
              </a:lnSpc>
              <a:spcBef>
                <a:spcPts val="1400"/>
              </a:spcBef>
              <a:buNone/>
            </a:pPr>
            <a:r>
              <a:rPr lang="en-US" sz="2200" dirty="0">
                <a:solidFill>
                  <a:srgbClr val="FF0000"/>
                </a:solidFill>
                <a:latin typeface="Abadi" panose="020B0604020104020204" pitchFamily="34" charset="0"/>
                <a:hlinkClick r:id="rId3"/>
              </a:rPr>
              <a:t>https://github.com/BaharehAhz/IBM-Capston-Gitfiles/blob/master/week3/Dashboard.ipynb</a:t>
            </a:r>
            <a:endParaRPr lang="en-US" sz="2200" dirty="0">
              <a:solidFill>
                <a:srgbClr val="FF0000"/>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90560" cy="4351338"/>
          </a:xfrm>
          <a:prstGeom prst="rect">
            <a:avLst/>
          </a:prstGeom>
        </p:spPr>
        <p:txBody>
          <a:bodyPr>
            <a:normAutofit/>
          </a:bodyPr>
          <a:lstStyle/>
          <a:p>
            <a:pPr>
              <a:lnSpc>
                <a:spcPct val="100000"/>
              </a:lnSpc>
              <a:spcBef>
                <a:spcPts val="1400"/>
              </a:spcBef>
            </a:pPr>
            <a:r>
              <a:rPr lang="en-US" sz="2200" dirty="0">
                <a:solidFill>
                  <a:srgbClr val="FF0000"/>
                </a:solidFill>
                <a:latin typeface="Abadi" panose="020B0604020104020204" pitchFamily="34" charset="0"/>
              </a:rPr>
              <a:t>GitHub URL:</a:t>
            </a:r>
            <a:endParaRPr lang="en-US" dirty="0">
              <a:solidFill>
                <a:srgbClr val="FF0000"/>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8" name="Diagram 7">
            <a:extLst>
              <a:ext uri="{FF2B5EF4-FFF2-40B4-BE49-F238E27FC236}">
                <a16:creationId xmlns:a16="http://schemas.microsoft.com/office/drawing/2014/main" id="{113DF9FC-B608-86B6-95AE-5AAA3F957990}"/>
              </a:ext>
            </a:extLst>
          </p:cNvPr>
          <p:cNvGraphicFramePr/>
          <p:nvPr>
            <p:extLst>
              <p:ext uri="{D42A27DB-BD31-4B8C-83A1-F6EECF244321}">
                <p14:modId xmlns:p14="http://schemas.microsoft.com/office/powerpoint/2010/main" val="1597378256"/>
              </p:ext>
            </p:extLst>
          </p:nvPr>
        </p:nvGraphicFramePr>
        <p:xfrm>
          <a:off x="5074920" y="2080260"/>
          <a:ext cx="6635782" cy="4239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0A773AD7-2C8E-ECA9-604F-5C7AA00252E5}"/>
              </a:ext>
            </a:extLst>
          </p:cNvPr>
          <p:cNvSpPr txBox="1"/>
          <p:nvPr/>
        </p:nvSpPr>
        <p:spPr>
          <a:xfrm>
            <a:off x="6595110" y="1394738"/>
            <a:ext cx="3691890" cy="430887"/>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Model development process</a:t>
            </a:r>
            <a:endParaRPr lang="en-CA" sz="22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68681" y="1634447"/>
            <a:ext cx="1021842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Low">
              <a:lnSpc>
                <a:spcPct val="100000"/>
              </a:lnSpc>
              <a:spcBef>
                <a:spcPts val="1400"/>
              </a:spcBef>
            </a:pPr>
            <a:r>
              <a:rPr lang="en-CA" sz="2200" dirty="0">
                <a:solidFill>
                  <a:schemeClr val="accent3">
                    <a:lumMod val="25000"/>
                  </a:schemeClr>
                </a:solidFill>
                <a:latin typeface="Abadi" panose="020B0604020104020204" pitchFamily="34" charset="0"/>
              </a:rPr>
              <a:t>The </a:t>
            </a:r>
            <a:r>
              <a:rPr lang="en-CA" sz="2200" dirty="0" err="1">
                <a:solidFill>
                  <a:schemeClr val="accent3">
                    <a:lumMod val="25000"/>
                  </a:schemeClr>
                </a:solidFill>
                <a:latin typeface="Abadi" panose="020B0604020104020204" pitchFamily="34" charset="0"/>
              </a:rPr>
              <a:t>Plotly</a:t>
            </a:r>
            <a:r>
              <a:rPr lang="en-CA" sz="2200" dirty="0">
                <a:solidFill>
                  <a:schemeClr val="accent3">
                    <a:lumMod val="25000"/>
                  </a:schemeClr>
                </a:solidFill>
                <a:latin typeface="Abadi" panose="020B0604020104020204" pitchFamily="34" charset="0"/>
              </a:rPr>
              <a:t> dashboard preview is shown here. The results of EDA with visualization, EDA with SQL, Interactive Map with Folium, and finally the outcomes of our model with an approximate 83% accuracy are displayed on the following sides.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1334FF57-192D-5980-5601-47B61CFD432E}"/>
              </a:ext>
            </a:extLst>
          </p:cNvPr>
          <p:cNvPicPr>
            <a:picLocks noChangeAspect="1"/>
          </p:cNvPicPr>
          <p:nvPr/>
        </p:nvPicPr>
        <p:blipFill>
          <a:blip r:embed="rId4"/>
          <a:stretch>
            <a:fillRect/>
          </a:stretch>
        </p:blipFill>
        <p:spPr>
          <a:xfrm>
            <a:off x="3642624" y="3601891"/>
            <a:ext cx="5072148" cy="201935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0" y="4426565"/>
            <a:ext cx="10605598" cy="2431435"/>
          </a:xfrm>
          <a:prstGeom prst="rect">
            <a:avLst/>
          </a:prstGeom>
          <a:solidFill>
            <a:srgbClr val="0948CB"/>
          </a:solidFill>
        </p:spPr>
        <p:txBody>
          <a:bodyPr wrap="square" rtlCol="0">
            <a:spAutoFit/>
          </a:bodyPr>
          <a:lstStyle/>
          <a:p>
            <a:r>
              <a:rPr lang="en-CA" sz="3200" b="1" dirty="0">
                <a:solidFill>
                  <a:schemeClr val="bg1"/>
                </a:solidFill>
                <a:latin typeface="Abadi" panose="020B0604020104020204" pitchFamily="34" charset="0"/>
              </a:rPr>
              <a:t>EXPLORATORY	DATA   ANALYSIS	WITH	SEABORN	PLOTS</a:t>
            </a:r>
          </a:p>
          <a:p>
            <a:r>
              <a:rPr lang="en-CA" sz="8800" b="1" spc="-425" dirty="0">
                <a:solidFill>
                  <a:schemeClr val="bg1"/>
                </a:solidFill>
                <a:latin typeface="Bahnschrift Condensed" panose="020B0502040204020203" pitchFamily="34" charset="0"/>
                <a:cs typeface="Arial"/>
              </a:rPr>
              <a:t>EDA Visualization</a:t>
            </a:r>
            <a:endParaRPr lang="en-CA" sz="3200" b="1" dirty="0">
              <a:solidFill>
                <a:schemeClr val="bg1"/>
              </a:solidFill>
            </a:endParaRPr>
          </a:p>
          <a:p>
            <a:endParaRPr lang="en-CA" sz="3200" b="1" dirty="0">
              <a:solidFill>
                <a:schemeClr val="bg1"/>
              </a:solidFill>
            </a:endParaRP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9337" y="1694269"/>
            <a:ext cx="10876947" cy="1734731"/>
          </a:xfrm>
          <a:prstGeom prst="rect">
            <a:avLst/>
          </a:prstGeom>
        </p:spPr>
        <p:txBody>
          <a:bodyPr>
            <a:normAutofit/>
          </a:bodyPr>
          <a:lstStyle/>
          <a:p>
            <a:pPr marL="12700">
              <a:lnSpc>
                <a:spcPct val="100000"/>
              </a:lnSpc>
              <a:spcBef>
                <a:spcPts val="95"/>
              </a:spcBef>
            </a:pPr>
            <a:r>
              <a:rPr lang="en-CA" sz="2400" spc="-20" dirty="0">
                <a:latin typeface="Carlito"/>
                <a:cs typeface="Carlito"/>
              </a:rPr>
              <a:t>Green points denote successful launch and Purple indicates failed launch.</a:t>
            </a:r>
          </a:p>
          <a:p>
            <a:pPr marL="12700">
              <a:lnSpc>
                <a:spcPct val="100000"/>
              </a:lnSpc>
              <a:spcBef>
                <a:spcPts val="95"/>
              </a:spcBef>
            </a:pPr>
            <a:r>
              <a:rPr lang="en-CA" sz="2400" spc="-20" dirty="0">
                <a:latin typeface="Carlito"/>
                <a:cs typeface="Carlito"/>
              </a:rPr>
              <a:t>Graphic demonstrates an increase in success rate over time (shown in Flight Number).  There was probably a huge advancement around Flight 20, which greatly raised the success rate.  CCAFS looks to be the main launch point as it has the largest volume.</a:t>
            </a:r>
            <a:endParaRPr lang="en-CA" sz="2400" dirty="0">
              <a:latin typeface="Carlito"/>
              <a:cs typeface="Carlito"/>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A78C4B97-5BBF-B0F3-B959-C7C005D6871D}"/>
              </a:ext>
            </a:extLst>
          </p:cNvPr>
          <p:cNvSpPr/>
          <p:nvPr/>
        </p:nvSpPr>
        <p:spPr>
          <a:xfrm>
            <a:off x="284235" y="3684272"/>
            <a:ext cx="1148715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758729"/>
            <a:ext cx="10687961" cy="1199223"/>
          </a:xfrm>
          <a:prstGeom prst="rect">
            <a:avLst/>
          </a:prstGeom>
        </p:spPr>
        <p:txBody>
          <a:bodyPr>
            <a:normAutofit lnSpcReduction="10000"/>
          </a:bodyPr>
          <a:lstStyle/>
          <a:p>
            <a:pPr marL="12700">
              <a:lnSpc>
                <a:spcPct val="100000"/>
              </a:lnSpc>
              <a:spcBef>
                <a:spcPts val="95"/>
              </a:spcBef>
            </a:pPr>
            <a:r>
              <a:rPr lang="en-CA" sz="2400" spc="-20" dirty="0">
                <a:latin typeface="Carlito"/>
                <a:cs typeface="Carlito"/>
              </a:rPr>
              <a:t>Green points denote successful launch and Purple indicates failed launch.</a:t>
            </a:r>
          </a:p>
          <a:p>
            <a:pPr marL="12700">
              <a:lnSpc>
                <a:spcPct val="100000"/>
              </a:lnSpc>
              <a:spcBef>
                <a:spcPts val="95"/>
              </a:spcBef>
            </a:pPr>
            <a:r>
              <a:rPr lang="en-CA" sz="2400" spc="-20" dirty="0">
                <a:latin typeface="Carlito"/>
                <a:cs typeface="Carlito"/>
              </a:rPr>
              <a:t>Payload mass appears to fall largely between 0-6000 kg.  varying launch sites also seem to use varying payload mass.</a:t>
            </a:r>
            <a:endParaRPr lang="en-CA" sz="2400" dirty="0">
              <a:latin typeface="Carlito"/>
              <a:cs typeface="Carlito"/>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F4CE3D5B-95B3-0F7C-A173-ECA44035EFAD}"/>
              </a:ext>
            </a:extLst>
          </p:cNvPr>
          <p:cNvSpPr/>
          <p:nvPr/>
        </p:nvSpPr>
        <p:spPr>
          <a:xfrm>
            <a:off x="512454" y="3844292"/>
            <a:ext cx="10773157"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25881"/>
            <a:ext cx="10602840" cy="1920240"/>
          </a:xfrm>
          <a:prstGeom prst="rect">
            <a:avLst/>
          </a:prstGeom>
        </p:spPr>
        <p:txBody>
          <a:bodyPr>
            <a:normAutofit fontScale="92500" lnSpcReduction="10000"/>
          </a:bodyPr>
          <a:lstStyle/>
          <a:p>
            <a:pPr marL="12700" marR="5080">
              <a:lnSpc>
                <a:spcPct val="120800"/>
              </a:lnSpc>
              <a:spcBef>
                <a:spcPts val="100"/>
              </a:spcBef>
            </a:pPr>
            <a:r>
              <a:rPr lang="en-CA" sz="2400" spc="-15" dirty="0">
                <a:latin typeface="Carlito"/>
                <a:cs typeface="Carlito"/>
              </a:rPr>
              <a:t>ES-L1 </a:t>
            </a:r>
            <a:r>
              <a:rPr lang="en-CA" sz="2400" spc="-20" dirty="0">
                <a:latin typeface="Carlito"/>
                <a:cs typeface="Carlito"/>
              </a:rPr>
              <a:t>(1), </a:t>
            </a:r>
            <a:r>
              <a:rPr lang="en-CA" sz="2400" spc="-25" dirty="0">
                <a:latin typeface="Carlito"/>
                <a:cs typeface="Carlito"/>
              </a:rPr>
              <a:t>GEO </a:t>
            </a:r>
            <a:r>
              <a:rPr lang="en-CA" sz="2400" spc="-20" dirty="0">
                <a:latin typeface="Carlito"/>
                <a:cs typeface="Carlito"/>
              </a:rPr>
              <a:t>(1), HEO </a:t>
            </a:r>
            <a:r>
              <a:rPr lang="en-CA" sz="2400" spc="-15" dirty="0">
                <a:latin typeface="Carlito"/>
                <a:cs typeface="Carlito"/>
              </a:rPr>
              <a:t>(1) </a:t>
            </a:r>
            <a:r>
              <a:rPr lang="en-CA" sz="2400" spc="-25" dirty="0">
                <a:latin typeface="Carlito"/>
                <a:cs typeface="Carlito"/>
              </a:rPr>
              <a:t>have </a:t>
            </a:r>
            <a:r>
              <a:rPr lang="en-CA" sz="2400" spc="-20" dirty="0">
                <a:latin typeface="Carlito"/>
                <a:cs typeface="Carlito"/>
              </a:rPr>
              <a:t>100% </a:t>
            </a:r>
            <a:r>
              <a:rPr lang="en-CA" sz="2400" spc="-15" dirty="0">
                <a:latin typeface="Carlito"/>
                <a:cs typeface="Carlito"/>
              </a:rPr>
              <a:t>success </a:t>
            </a:r>
            <a:r>
              <a:rPr lang="en-CA" sz="2400" spc="-40" dirty="0">
                <a:latin typeface="Carlito"/>
                <a:cs typeface="Carlito"/>
              </a:rPr>
              <a:t>rate </a:t>
            </a:r>
            <a:r>
              <a:rPr lang="en-CA" sz="2400" spc="-15" dirty="0">
                <a:latin typeface="Carlito"/>
                <a:cs typeface="Carlito"/>
              </a:rPr>
              <a:t>(sample </a:t>
            </a:r>
            <a:r>
              <a:rPr lang="en-CA" sz="2400" spc="-20" dirty="0">
                <a:latin typeface="Carlito"/>
                <a:cs typeface="Carlito"/>
              </a:rPr>
              <a:t>sizes </a:t>
            </a:r>
            <a:r>
              <a:rPr lang="en-CA" sz="2400" spc="-5" dirty="0">
                <a:latin typeface="Carlito"/>
                <a:cs typeface="Carlito"/>
              </a:rPr>
              <a:t>in </a:t>
            </a:r>
            <a:r>
              <a:rPr lang="en-CA" sz="2400" spc="-20" dirty="0">
                <a:latin typeface="Carlito"/>
                <a:cs typeface="Carlito"/>
              </a:rPr>
              <a:t>parenthesis)</a:t>
            </a:r>
          </a:p>
          <a:p>
            <a:pPr marL="12700" marR="5080">
              <a:lnSpc>
                <a:spcPct val="120800"/>
              </a:lnSpc>
              <a:spcBef>
                <a:spcPts val="100"/>
              </a:spcBef>
            </a:pPr>
            <a:r>
              <a:rPr lang="en-CA" sz="2400" spc="-10" dirty="0">
                <a:latin typeface="Carlito"/>
                <a:cs typeface="Carlito"/>
              </a:rPr>
              <a:t>SSO </a:t>
            </a:r>
            <a:r>
              <a:rPr lang="en-CA" sz="2400" spc="-15" dirty="0">
                <a:latin typeface="Carlito"/>
                <a:cs typeface="Carlito"/>
              </a:rPr>
              <a:t>(5) </a:t>
            </a:r>
            <a:r>
              <a:rPr lang="en-CA" sz="2400" spc="-5" dirty="0">
                <a:latin typeface="Carlito"/>
                <a:cs typeface="Carlito"/>
              </a:rPr>
              <a:t>has a </a:t>
            </a:r>
            <a:r>
              <a:rPr lang="en-CA" sz="2400" spc="-20" dirty="0">
                <a:latin typeface="Carlito"/>
                <a:cs typeface="Carlito"/>
              </a:rPr>
              <a:t>100% </a:t>
            </a:r>
            <a:r>
              <a:rPr lang="en-CA" sz="2400" spc="-10" dirty="0">
                <a:latin typeface="Carlito"/>
                <a:cs typeface="Carlito"/>
              </a:rPr>
              <a:t>success</a:t>
            </a:r>
            <a:r>
              <a:rPr lang="en-CA" sz="2400" spc="45" dirty="0">
                <a:latin typeface="Carlito"/>
                <a:cs typeface="Carlito"/>
              </a:rPr>
              <a:t> </a:t>
            </a:r>
            <a:r>
              <a:rPr lang="en-CA" sz="2400" spc="-40" dirty="0">
                <a:latin typeface="Carlito"/>
                <a:cs typeface="Carlito"/>
              </a:rPr>
              <a:t>rate</a:t>
            </a:r>
            <a:endParaRPr lang="en-CA" sz="2400" dirty="0">
              <a:latin typeface="Carlito"/>
              <a:cs typeface="Carlito"/>
            </a:endParaRPr>
          </a:p>
          <a:p>
            <a:pPr marL="12700">
              <a:lnSpc>
                <a:spcPct val="100000"/>
              </a:lnSpc>
              <a:spcBef>
                <a:spcPts val="250"/>
              </a:spcBef>
            </a:pPr>
            <a:r>
              <a:rPr lang="en-CA" sz="2400" spc="-25" dirty="0">
                <a:latin typeface="Carlito"/>
                <a:cs typeface="Carlito"/>
              </a:rPr>
              <a:t>VLEO </a:t>
            </a:r>
            <a:r>
              <a:rPr lang="en-CA" sz="2400" spc="-20" dirty="0">
                <a:latin typeface="Carlito"/>
                <a:cs typeface="Carlito"/>
              </a:rPr>
              <a:t>(14) </a:t>
            </a:r>
            <a:r>
              <a:rPr lang="en-CA" sz="2400" spc="-5" dirty="0">
                <a:latin typeface="Carlito"/>
                <a:cs typeface="Carlito"/>
              </a:rPr>
              <a:t>has a </a:t>
            </a:r>
            <a:r>
              <a:rPr lang="en-CA" sz="2400" spc="-20" dirty="0">
                <a:latin typeface="Carlito"/>
                <a:cs typeface="Carlito"/>
              </a:rPr>
              <a:t>decent </a:t>
            </a:r>
            <a:r>
              <a:rPr lang="en-CA" sz="2400" spc="-15" dirty="0">
                <a:latin typeface="Carlito"/>
                <a:cs typeface="Carlito"/>
              </a:rPr>
              <a:t>success </a:t>
            </a:r>
            <a:r>
              <a:rPr lang="en-CA" sz="2400" spc="-40" dirty="0">
                <a:latin typeface="Carlito"/>
                <a:cs typeface="Carlito"/>
              </a:rPr>
              <a:t>rate </a:t>
            </a:r>
            <a:r>
              <a:rPr lang="en-CA" sz="2400" spc="-5" dirty="0">
                <a:latin typeface="Carlito"/>
                <a:cs typeface="Carlito"/>
              </a:rPr>
              <a:t>and</a:t>
            </a:r>
            <a:r>
              <a:rPr lang="en-CA" sz="2400" spc="150" dirty="0">
                <a:latin typeface="Carlito"/>
                <a:cs typeface="Carlito"/>
              </a:rPr>
              <a:t> </a:t>
            </a:r>
            <a:r>
              <a:rPr lang="en-CA" sz="2400" spc="-25" dirty="0">
                <a:latin typeface="Carlito"/>
                <a:cs typeface="Carlito"/>
              </a:rPr>
              <a:t>attempts</a:t>
            </a:r>
            <a:endParaRPr lang="en-CA" sz="2400" dirty="0">
              <a:latin typeface="Carlito"/>
              <a:cs typeface="Carlito"/>
            </a:endParaRPr>
          </a:p>
          <a:p>
            <a:pPr marL="12700">
              <a:lnSpc>
                <a:spcPct val="100000"/>
              </a:lnSpc>
              <a:spcBef>
                <a:spcPts val="395"/>
              </a:spcBef>
            </a:pPr>
            <a:r>
              <a:rPr lang="en-CA" sz="2400" spc="-5" dirty="0">
                <a:latin typeface="Carlito"/>
                <a:cs typeface="Carlito"/>
              </a:rPr>
              <a:t>SO </a:t>
            </a:r>
            <a:r>
              <a:rPr lang="en-CA" sz="2400" spc="-15" dirty="0">
                <a:latin typeface="Carlito"/>
                <a:cs typeface="Carlito"/>
              </a:rPr>
              <a:t>(1) </a:t>
            </a:r>
            <a:r>
              <a:rPr lang="en-CA" sz="2400" spc="-5" dirty="0">
                <a:latin typeface="Carlito"/>
                <a:cs typeface="Carlito"/>
              </a:rPr>
              <a:t>has a </a:t>
            </a:r>
            <a:r>
              <a:rPr lang="en-CA" sz="2400" spc="-15" dirty="0">
                <a:latin typeface="Carlito"/>
                <a:cs typeface="Carlito"/>
              </a:rPr>
              <a:t>0% success</a:t>
            </a:r>
            <a:r>
              <a:rPr lang="en-CA" sz="2400" spc="85" dirty="0">
                <a:latin typeface="Carlito"/>
                <a:cs typeface="Carlito"/>
              </a:rPr>
              <a:t> </a:t>
            </a:r>
            <a:r>
              <a:rPr lang="en-CA" sz="2400" spc="-40" dirty="0">
                <a:latin typeface="Carlito"/>
                <a:cs typeface="Carlito"/>
              </a:rPr>
              <a:t>rate</a:t>
            </a:r>
            <a:endParaRPr lang="en-CA" sz="2400" dirty="0">
              <a:latin typeface="Carlito"/>
              <a:cs typeface="Carlito"/>
            </a:endParaRPr>
          </a:p>
          <a:p>
            <a:pPr marL="12700">
              <a:lnSpc>
                <a:spcPct val="100000"/>
              </a:lnSpc>
              <a:spcBef>
                <a:spcPts val="565"/>
              </a:spcBef>
            </a:pPr>
            <a:r>
              <a:rPr lang="en-CA" sz="2400" spc="-40" dirty="0">
                <a:latin typeface="Carlito"/>
                <a:cs typeface="Carlito"/>
              </a:rPr>
              <a:t>GTO </a:t>
            </a:r>
            <a:r>
              <a:rPr lang="en-CA" sz="2400" spc="-20" dirty="0">
                <a:latin typeface="Carlito"/>
                <a:cs typeface="Carlito"/>
              </a:rPr>
              <a:t>(27) </a:t>
            </a:r>
            <a:r>
              <a:rPr lang="en-CA" sz="2400" spc="-5" dirty="0">
                <a:latin typeface="Carlito"/>
                <a:cs typeface="Carlito"/>
              </a:rPr>
              <a:t>has </a:t>
            </a:r>
            <a:r>
              <a:rPr lang="en-CA" sz="2400" spc="-20" dirty="0">
                <a:latin typeface="Carlito"/>
                <a:cs typeface="Carlito"/>
              </a:rPr>
              <a:t>around 50% </a:t>
            </a:r>
            <a:r>
              <a:rPr lang="en-CA" sz="2400" spc="-15" dirty="0">
                <a:latin typeface="Carlito"/>
                <a:cs typeface="Carlito"/>
              </a:rPr>
              <a:t>success </a:t>
            </a:r>
            <a:r>
              <a:rPr lang="en-CA" sz="2400" spc="-40" dirty="0">
                <a:latin typeface="Carlito"/>
                <a:cs typeface="Carlito"/>
              </a:rPr>
              <a:t>rate </a:t>
            </a:r>
            <a:r>
              <a:rPr lang="en-CA" sz="2400" spc="-15" dirty="0">
                <a:latin typeface="Carlito"/>
                <a:cs typeface="Carlito"/>
              </a:rPr>
              <a:t>but the </a:t>
            </a:r>
            <a:r>
              <a:rPr lang="en-CA" sz="2400" spc="-20" dirty="0">
                <a:latin typeface="Carlito"/>
                <a:cs typeface="Carlito"/>
              </a:rPr>
              <a:t>largest</a:t>
            </a:r>
            <a:r>
              <a:rPr lang="en-CA" sz="2400" spc="225" dirty="0">
                <a:latin typeface="Carlito"/>
                <a:cs typeface="Carlito"/>
              </a:rPr>
              <a:t> </a:t>
            </a:r>
            <a:r>
              <a:rPr lang="en-CA" sz="2400" spc="-5" dirty="0">
                <a:latin typeface="Carlito"/>
                <a:cs typeface="Carlito"/>
              </a:rPr>
              <a:t>sample</a:t>
            </a:r>
            <a:endParaRPr lang="en-CA" sz="2400" dirty="0">
              <a:latin typeface="Carlito"/>
              <a:cs typeface="Carlito"/>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008E907F-05A7-39B3-0BD7-89137121FEF2}"/>
              </a:ext>
            </a:extLst>
          </p:cNvPr>
          <p:cNvSpPr/>
          <p:nvPr/>
        </p:nvSpPr>
        <p:spPr>
          <a:xfrm>
            <a:off x="1977390" y="3420152"/>
            <a:ext cx="5052059" cy="3181089"/>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B0EDBD89-B878-F96C-EA1E-9DBF6EA2B304}"/>
              </a:ext>
            </a:extLst>
          </p:cNvPr>
          <p:cNvSpPr txBox="1"/>
          <p:nvPr/>
        </p:nvSpPr>
        <p:spPr>
          <a:xfrm>
            <a:off x="7353107" y="4404121"/>
            <a:ext cx="2945323" cy="1213153"/>
          </a:xfrm>
          <a:prstGeom prst="rect">
            <a:avLst/>
          </a:prstGeom>
          <a:noFill/>
        </p:spPr>
        <p:txBody>
          <a:bodyPr wrap="square">
            <a:spAutoFit/>
          </a:bodyPr>
          <a:lstStyle/>
          <a:p>
            <a:pPr marL="12700" marR="5080">
              <a:lnSpc>
                <a:spcPct val="100000"/>
              </a:lnSpc>
              <a:spcBef>
                <a:spcPts val="100"/>
              </a:spcBef>
            </a:pPr>
            <a:r>
              <a:rPr lang="en-CA" sz="1800" spc="-5" dirty="0">
                <a:latin typeface="Carlito"/>
                <a:cs typeface="Carlito"/>
              </a:rPr>
              <a:t>Success </a:t>
            </a:r>
            <a:r>
              <a:rPr lang="en-CA" sz="1800" spc="-25" dirty="0">
                <a:latin typeface="Carlito"/>
                <a:cs typeface="Carlito"/>
              </a:rPr>
              <a:t>Rate </a:t>
            </a:r>
            <a:r>
              <a:rPr lang="en-CA" sz="1800" spc="-20" dirty="0">
                <a:latin typeface="Carlito"/>
                <a:cs typeface="Carlito"/>
              </a:rPr>
              <a:t>Scale</a:t>
            </a:r>
            <a:r>
              <a:rPr lang="en-CA" sz="1800" spc="-65" dirty="0">
                <a:latin typeface="Carlito"/>
                <a:cs typeface="Carlito"/>
              </a:rPr>
              <a:t> </a:t>
            </a:r>
            <a:r>
              <a:rPr lang="en-CA" sz="1800" spc="-5" dirty="0">
                <a:latin typeface="Carlito"/>
                <a:cs typeface="Carlito"/>
              </a:rPr>
              <a:t>with  </a:t>
            </a:r>
          </a:p>
          <a:p>
            <a:pPr marL="12700" marR="5080">
              <a:lnSpc>
                <a:spcPct val="100000"/>
              </a:lnSpc>
              <a:spcBef>
                <a:spcPts val="100"/>
              </a:spcBef>
            </a:pPr>
            <a:r>
              <a:rPr lang="en-CA" sz="1800" dirty="0">
                <a:latin typeface="Carlito"/>
                <a:cs typeface="Carlito"/>
              </a:rPr>
              <a:t>0 as</a:t>
            </a:r>
            <a:r>
              <a:rPr lang="en-CA" sz="1800" spc="-70" dirty="0">
                <a:latin typeface="Carlito"/>
                <a:cs typeface="Carlito"/>
              </a:rPr>
              <a:t> </a:t>
            </a:r>
            <a:r>
              <a:rPr lang="en-CA" sz="1800" spc="-5" dirty="0">
                <a:latin typeface="Carlito"/>
                <a:cs typeface="Carlito"/>
              </a:rPr>
              <a:t>0%</a:t>
            </a:r>
            <a:endParaRPr lang="en-CA" sz="1800" dirty="0">
              <a:latin typeface="Carlito"/>
              <a:cs typeface="Carlito"/>
            </a:endParaRPr>
          </a:p>
          <a:p>
            <a:pPr marL="12700" marR="1182370">
              <a:lnSpc>
                <a:spcPct val="100000"/>
              </a:lnSpc>
            </a:pPr>
            <a:r>
              <a:rPr lang="en-CA" sz="1800" dirty="0">
                <a:latin typeface="Carlito"/>
                <a:cs typeface="Carlito"/>
              </a:rPr>
              <a:t>0.6 as</a:t>
            </a:r>
            <a:r>
              <a:rPr lang="en-CA" sz="1800" spc="-195" dirty="0">
                <a:latin typeface="Carlito"/>
                <a:cs typeface="Carlito"/>
              </a:rPr>
              <a:t> </a:t>
            </a:r>
            <a:r>
              <a:rPr lang="en-CA" sz="1800" dirty="0">
                <a:latin typeface="Carlito"/>
                <a:cs typeface="Carlito"/>
              </a:rPr>
              <a:t>60%  </a:t>
            </a:r>
          </a:p>
          <a:p>
            <a:pPr marL="12700" marR="1182370">
              <a:lnSpc>
                <a:spcPct val="100000"/>
              </a:lnSpc>
            </a:pPr>
            <a:r>
              <a:rPr lang="en-CA" sz="1800" dirty="0">
                <a:latin typeface="Carlito"/>
                <a:cs typeface="Carlito"/>
              </a:rPr>
              <a:t>1 as</a:t>
            </a:r>
            <a:r>
              <a:rPr lang="en-CA" sz="1800" spc="-125" dirty="0">
                <a:latin typeface="Carlito"/>
                <a:cs typeface="Carlito"/>
              </a:rPr>
              <a:t> </a:t>
            </a:r>
            <a:r>
              <a:rPr lang="en-CA" sz="1800" spc="-5" dirty="0">
                <a:latin typeface="Carlito"/>
                <a:cs typeface="Carlito"/>
              </a:rPr>
              <a:t>100%</a:t>
            </a:r>
            <a:endParaRPr lang="en-CA" sz="18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4470"/>
            <a:ext cx="10515601" cy="2068830"/>
          </a:xfrm>
          <a:prstGeom prst="rect">
            <a:avLst/>
          </a:prstGeom>
        </p:spPr>
        <p:txBody>
          <a:bodyPr>
            <a:normAutofit fontScale="92500" lnSpcReduction="10000"/>
          </a:bodyPr>
          <a:lstStyle/>
          <a:p>
            <a:pPr marL="12700">
              <a:lnSpc>
                <a:spcPct val="100000"/>
              </a:lnSpc>
              <a:spcBef>
                <a:spcPts val="95"/>
              </a:spcBef>
            </a:pPr>
            <a:r>
              <a:rPr lang="en-CA" sz="2400" spc="-20" dirty="0">
                <a:latin typeface="Carlito"/>
                <a:cs typeface="Carlito"/>
              </a:rPr>
              <a:t>Launches that are successful are shown in green, whereas failures are shown in purple.</a:t>
            </a:r>
          </a:p>
          <a:p>
            <a:pPr marL="12700">
              <a:lnSpc>
                <a:spcPct val="100000"/>
              </a:lnSpc>
              <a:spcBef>
                <a:spcPts val="95"/>
              </a:spcBef>
            </a:pPr>
            <a:r>
              <a:rPr lang="en-CA" sz="2400" spc="-20" dirty="0">
                <a:latin typeface="Carlito"/>
                <a:cs typeface="Carlito"/>
              </a:rPr>
              <a:t>Flight Number was preferred over Launch Orbit.  This preference appears to be correlated with Launch Outcome.</a:t>
            </a:r>
          </a:p>
          <a:p>
            <a:pPr marL="12700">
              <a:lnSpc>
                <a:spcPct val="100000"/>
              </a:lnSpc>
              <a:spcBef>
                <a:spcPts val="95"/>
              </a:spcBef>
            </a:pPr>
            <a:r>
              <a:rPr lang="en-CA" sz="2400" spc="-20" dirty="0">
                <a:latin typeface="Carlito"/>
                <a:cs typeface="Carlito"/>
              </a:rPr>
              <a:t>SpaceX started with LEO orbits which experienced considerable success In recent launches, LEO and VLEO were switched.  It seems that SpaceX performs better in lower or Sun-synchronous orbits.</a:t>
            </a:r>
            <a:endParaRPr lang="en-CA" sz="2400" dirty="0">
              <a:latin typeface="Carlito"/>
              <a:cs typeface="Carlito"/>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41078EB7-2895-438D-E7C6-B62B7C4960B1}"/>
              </a:ext>
            </a:extLst>
          </p:cNvPr>
          <p:cNvSpPr/>
          <p:nvPr/>
        </p:nvSpPr>
        <p:spPr>
          <a:xfrm>
            <a:off x="833822" y="3669030"/>
            <a:ext cx="10356148" cy="26503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4756" y="1577340"/>
            <a:ext cx="10397100" cy="1851660"/>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Launches that are successful are shown in green, whereas failures are shown in purple.</a:t>
            </a:r>
          </a:p>
          <a:p>
            <a:pPr>
              <a:lnSpc>
                <a:spcPct val="100000"/>
              </a:lnSpc>
              <a:spcBef>
                <a:spcPts val="1400"/>
              </a:spcBef>
            </a:pPr>
            <a:r>
              <a:rPr lang="en-CA" sz="2200" dirty="0">
                <a:solidFill>
                  <a:schemeClr val="accent3">
                    <a:lumMod val="25000"/>
                  </a:schemeClr>
                </a:solidFill>
                <a:latin typeface="Abadi" panose="020B0604020104020204" pitchFamily="34" charset="0"/>
              </a:rPr>
              <a:t>Payload mass and orbit appear to be correlated, with LEO and SSO having relatively modest payload masses. Only payload mass values at the upper end of the range are available for the other most successful orbit VLEO.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4734B681-6CDD-07ED-A8F2-A2ADE2B6CA98}"/>
              </a:ext>
            </a:extLst>
          </p:cNvPr>
          <p:cNvSpPr/>
          <p:nvPr/>
        </p:nvSpPr>
        <p:spPr>
          <a:xfrm>
            <a:off x="573145" y="3943434"/>
            <a:ext cx="10909332"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0782"/>
            <a:ext cx="10515600" cy="89061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Since 2013, success has typically increased with a little decline in 2018. Success has been about 80% in recent years.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1E1DFA02-2615-BA7B-FA3B-3C71EBAA3FCB}"/>
              </a:ext>
            </a:extLst>
          </p:cNvPr>
          <p:cNvSpPr/>
          <p:nvPr/>
        </p:nvSpPr>
        <p:spPr>
          <a:xfrm>
            <a:off x="1924812" y="2723722"/>
            <a:ext cx="4565904" cy="304952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69BD7E44-AE47-14FB-8D0D-4F04DD985B25}"/>
              </a:ext>
            </a:extLst>
          </p:cNvPr>
          <p:cNvSpPr txBox="1"/>
          <p:nvPr/>
        </p:nvSpPr>
        <p:spPr>
          <a:xfrm>
            <a:off x="6629908" y="363016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3060"/>
            <a:ext cx="10515601" cy="4553903"/>
          </a:xfrm>
          <a:prstGeom prst="rect">
            <a:avLst/>
          </a:prstGeom>
        </p:spPr>
        <p:txBody>
          <a:bodyPr>
            <a:normAutofit/>
          </a:bodyPr>
          <a:lstStyle/>
          <a:p>
            <a:pPr marL="12700" algn="l">
              <a:lnSpc>
                <a:spcPct val="100000"/>
              </a:lnSpc>
              <a:spcBef>
                <a:spcPts val="1230"/>
              </a:spcBef>
              <a:tabLst>
                <a:tab pos="2051685" algn="l"/>
                <a:tab pos="4216400" algn="l"/>
                <a:tab pos="5087620" algn="l"/>
                <a:tab pos="5720080" algn="l"/>
              </a:tabLst>
            </a:pPr>
            <a:r>
              <a:rPr lang="en-CA" sz="2000" dirty="0">
                <a:solidFill>
                  <a:srgbClr val="0B49CB"/>
                </a:solidFill>
                <a:latin typeface="Abadi"/>
              </a:rPr>
              <a:t>EDA with SQL: EXPLORATORY DATA ANALYSIS WITH SQL DB2 INTEGRATED IN PYTHON    WITH SQLALCHEMY</a:t>
            </a:r>
          </a:p>
          <a:p>
            <a:pPr marL="12700">
              <a:lnSpc>
                <a:spcPct val="100000"/>
              </a:lnSpc>
              <a:spcBef>
                <a:spcPts val="105"/>
              </a:spcBef>
            </a:pPr>
            <a:endParaRPr lang="en-CA" sz="3700" dirty="0">
              <a:solidFill>
                <a:srgbClr val="0B49CB"/>
              </a:solidFill>
              <a:latin typeface="Abad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B9248CFB-959F-E8B9-413C-453B0D246CEB}"/>
              </a:ext>
            </a:extLst>
          </p:cNvPr>
          <p:cNvSpPr/>
          <p:nvPr/>
        </p:nvSpPr>
        <p:spPr>
          <a:xfrm>
            <a:off x="7147374" y="2518505"/>
            <a:ext cx="3220212" cy="2763012"/>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5DBF115B-E539-42E7-3D93-F008B7925D9F}"/>
              </a:ext>
            </a:extLst>
          </p:cNvPr>
          <p:cNvSpPr txBox="1"/>
          <p:nvPr/>
        </p:nvSpPr>
        <p:spPr>
          <a:xfrm>
            <a:off x="678570" y="2733292"/>
            <a:ext cx="5550780" cy="2956771"/>
          </a:xfrm>
          <a:prstGeom prst="rect">
            <a:avLst/>
          </a:prstGeom>
          <a:noFill/>
        </p:spPr>
        <p:txBody>
          <a:bodyPr wrap="square">
            <a:spAutoFit/>
          </a:bodyPr>
          <a:lstStyle/>
          <a:p>
            <a:pPr marL="12700">
              <a:lnSpc>
                <a:spcPct val="100000"/>
              </a:lnSpc>
              <a:spcBef>
                <a:spcPts val="1300"/>
              </a:spcBef>
            </a:pPr>
            <a:r>
              <a:rPr lang="en-CA" sz="1800" dirty="0">
                <a:solidFill>
                  <a:srgbClr val="404040"/>
                </a:solidFill>
                <a:latin typeface="Carlito"/>
                <a:cs typeface="Carlito"/>
              </a:rPr>
              <a:t>Query unique launch </a:t>
            </a:r>
            <a:r>
              <a:rPr lang="en-CA" sz="1800" spc="-20" dirty="0">
                <a:solidFill>
                  <a:srgbClr val="404040"/>
                </a:solidFill>
                <a:latin typeface="Carlito"/>
                <a:cs typeface="Carlito"/>
              </a:rPr>
              <a:t>site </a:t>
            </a:r>
            <a:r>
              <a:rPr lang="en-CA" sz="1800" spc="-5" dirty="0">
                <a:solidFill>
                  <a:srgbClr val="404040"/>
                </a:solidFill>
                <a:latin typeface="Carlito"/>
                <a:cs typeface="Carlito"/>
              </a:rPr>
              <a:t>names </a:t>
            </a:r>
            <a:r>
              <a:rPr lang="en-CA" sz="1800" spc="-20" dirty="0">
                <a:solidFill>
                  <a:srgbClr val="404040"/>
                </a:solidFill>
                <a:latin typeface="Carlito"/>
                <a:cs typeface="Carlito"/>
              </a:rPr>
              <a:t>from</a:t>
            </a:r>
            <a:r>
              <a:rPr lang="en-CA" sz="1800" spc="-80" dirty="0">
                <a:solidFill>
                  <a:srgbClr val="404040"/>
                </a:solidFill>
                <a:latin typeface="Carlito"/>
                <a:cs typeface="Carlito"/>
              </a:rPr>
              <a:t> </a:t>
            </a:r>
            <a:r>
              <a:rPr lang="en-CA" sz="1800" spc="-5" dirty="0">
                <a:solidFill>
                  <a:srgbClr val="404040"/>
                </a:solidFill>
                <a:latin typeface="Carlito"/>
                <a:cs typeface="Carlito"/>
              </a:rPr>
              <a:t>database.</a:t>
            </a:r>
            <a:endParaRPr lang="en-CA" sz="1800" dirty="0">
              <a:latin typeface="Carlito"/>
              <a:cs typeface="Carlito"/>
            </a:endParaRPr>
          </a:p>
          <a:p>
            <a:pPr marL="12700">
              <a:lnSpc>
                <a:spcPts val="2300"/>
              </a:lnSpc>
              <a:spcBef>
                <a:spcPts val="1200"/>
              </a:spcBef>
            </a:pPr>
            <a:r>
              <a:rPr lang="en-CA" sz="1800" spc="-5" dirty="0">
                <a:solidFill>
                  <a:srgbClr val="404040"/>
                </a:solidFill>
                <a:latin typeface="Carlito"/>
                <a:cs typeface="Carlito"/>
              </a:rPr>
              <a:t>CCAFS SLC-40 </a:t>
            </a:r>
            <a:r>
              <a:rPr lang="en-CA" sz="1800" dirty="0">
                <a:solidFill>
                  <a:srgbClr val="404040"/>
                </a:solidFill>
                <a:latin typeface="Carlito"/>
                <a:cs typeface="Carlito"/>
              </a:rPr>
              <a:t>and </a:t>
            </a:r>
            <a:r>
              <a:rPr lang="en-CA" sz="1800" spc="-10" dirty="0">
                <a:solidFill>
                  <a:srgbClr val="404040"/>
                </a:solidFill>
                <a:latin typeface="Carlito"/>
                <a:cs typeface="Carlito"/>
              </a:rPr>
              <a:t>CCAFSSLC-40 </a:t>
            </a:r>
            <a:r>
              <a:rPr lang="en-CA" sz="1800" spc="-25" dirty="0">
                <a:solidFill>
                  <a:srgbClr val="404040"/>
                </a:solidFill>
                <a:latin typeface="Carlito"/>
                <a:cs typeface="Carlito"/>
              </a:rPr>
              <a:t>likely </a:t>
            </a:r>
            <a:r>
              <a:rPr lang="en-CA" sz="1800" dirty="0">
                <a:solidFill>
                  <a:srgbClr val="404040"/>
                </a:solidFill>
                <a:latin typeface="Carlito"/>
                <a:cs typeface="Carlito"/>
              </a:rPr>
              <a:t>all </a:t>
            </a:r>
            <a:r>
              <a:rPr lang="en-CA" sz="1800" spc="-20" dirty="0">
                <a:solidFill>
                  <a:srgbClr val="404040"/>
                </a:solidFill>
                <a:latin typeface="Carlito"/>
                <a:cs typeface="Carlito"/>
              </a:rPr>
              <a:t>represent </a:t>
            </a:r>
            <a:r>
              <a:rPr lang="en-CA" sz="1800" dirty="0">
                <a:solidFill>
                  <a:srgbClr val="404040"/>
                </a:solidFill>
                <a:latin typeface="Carlito"/>
                <a:cs typeface="Carlito"/>
              </a:rPr>
              <a:t>the</a:t>
            </a:r>
            <a:r>
              <a:rPr lang="en-CA" sz="1800" spc="-114" dirty="0">
                <a:solidFill>
                  <a:srgbClr val="404040"/>
                </a:solidFill>
                <a:latin typeface="Carlito"/>
                <a:cs typeface="Carlito"/>
              </a:rPr>
              <a:t> </a:t>
            </a:r>
            <a:r>
              <a:rPr lang="en-CA" sz="1800" spc="-5" dirty="0">
                <a:solidFill>
                  <a:srgbClr val="404040"/>
                </a:solidFill>
                <a:latin typeface="Carlito"/>
                <a:cs typeface="Carlito"/>
              </a:rPr>
              <a:t>same</a:t>
            </a:r>
            <a:endParaRPr lang="en-CA" sz="1800" dirty="0">
              <a:latin typeface="Carlito"/>
              <a:cs typeface="Carlito"/>
            </a:endParaRPr>
          </a:p>
          <a:p>
            <a:pPr marL="12700">
              <a:lnSpc>
                <a:spcPts val="2300"/>
              </a:lnSpc>
            </a:pPr>
            <a:r>
              <a:rPr lang="en-CA" sz="1800" dirty="0">
                <a:solidFill>
                  <a:srgbClr val="404040"/>
                </a:solidFill>
                <a:latin typeface="Carlito"/>
                <a:cs typeface="Carlito"/>
              </a:rPr>
              <a:t>launch </a:t>
            </a:r>
            <a:r>
              <a:rPr lang="en-CA" sz="1800" spc="-20" dirty="0">
                <a:solidFill>
                  <a:srgbClr val="404040"/>
                </a:solidFill>
                <a:latin typeface="Carlito"/>
                <a:cs typeface="Carlito"/>
              </a:rPr>
              <a:t>site </a:t>
            </a:r>
            <a:r>
              <a:rPr lang="en-CA" sz="1800" dirty="0">
                <a:solidFill>
                  <a:srgbClr val="404040"/>
                </a:solidFill>
                <a:latin typeface="Carlito"/>
                <a:cs typeface="Carlito"/>
              </a:rPr>
              <a:t>with </a:t>
            </a:r>
            <a:r>
              <a:rPr lang="en-CA" sz="1800" spc="-25" dirty="0">
                <a:solidFill>
                  <a:srgbClr val="404040"/>
                </a:solidFill>
                <a:latin typeface="Carlito"/>
                <a:cs typeface="Carlito"/>
              </a:rPr>
              <a:t>data </a:t>
            </a:r>
            <a:r>
              <a:rPr lang="en-CA" sz="1800" spc="-5" dirty="0">
                <a:solidFill>
                  <a:srgbClr val="404040"/>
                </a:solidFill>
                <a:latin typeface="Carlito"/>
                <a:cs typeface="Carlito"/>
              </a:rPr>
              <a:t>entry</a:t>
            </a:r>
            <a:r>
              <a:rPr lang="en-CA" sz="1800" spc="-35" dirty="0">
                <a:solidFill>
                  <a:srgbClr val="404040"/>
                </a:solidFill>
                <a:latin typeface="Carlito"/>
                <a:cs typeface="Carlito"/>
              </a:rPr>
              <a:t> </a:t>
            </a:r>
            <a:r>
              <a:rPr lang="en-CA" sz="1800" spc="-25" dirty="0">
                <a:solidFill>
                  <a:srgbClr val="404040"/>
                </a:solidFill>
                <a:latin typeface="Carlito"/>
                <a:cs typeface="Carlito"/>
              </a:rPr>
              <a:t>errors.</a:t>
            </a:r>
            <a:endParaRPr lang="en-CA" sz="1800" dirty="0">
              <a:latin typeface="Carlito"/>
              <a:cs typeface="Carlito"/>
            </a:endParaRPr>
          </a:p>
          <a:p>
            <a:pPr marL="12700" marR="2114550">
              <a:lnSpc>
                <a:spcPct val="141500"/>
              </a:lnSpc>
              <a:spcBef>
                <a:spcPts val="110"/>
              </a:spcBef>
            </a:pPr>
            <a:r>
              <a:rPr lang="en-CA" sz="1800" spc="-5" dirty="0">
                <a:solidFill>
                  <a:srgbClr val="404040"/>
                </a:solidFill>
                <a:latin typeface="Carlito"/>
                <a:cs typeface="Carlito"/>
              </a:rPr>
              <a:t>CCAFS </a:t>
            </a:r>
            <a:r>
              <a:rPr lang="en-CA" sz="1800" spc="-15" dirty="0">
                <a:solidFill>
                  <a:srgbClr val="404040"/>
                </a:solidFill>
                <a:latin typeface="Carlito"/>
                <a:cs typeface="Carlito"/>
              </a:rPr>
              <a:t>LC-40 </a:t>
            </a:r>
            <a:r>
              <a:rPr lang="en-CA" sz="1800" spc="-20" dirty="0">
                <a:solidFill>
                  <a:srgbClr val="404040"/>
                </a:solidFill>
                <a:latin typeface="Carlito"/>
                <a:cs typeface="Carlito"/>
              </a:rPr>
              <a:t>was </a:t>
            </a:r>
            <a:r>
              <a:rPr lang="en-CA" sz="1800" dirty="0">
                <a:solidFill>
                  <a:srgbClr val="404040"/>
                </a:solidFill>
                <a:latin typeface="Carlito"/>
                <a:cs typeface="Carlito"/>
              </a:rPr>
              <a:t>the </a:t>
            </a:r>
            <a:r>
              <a:rPr lang="en-CA" sz="1800" spc="-20" dirty="0">
                <a:solidFill>
                  <a:srgbClr val="404040"/>
                </a:solidFill>
                <a:latin typeface="Carlito"/>
                <a:cs typeface="Carlito"/>
              </a:rPr>
              <a:t>previous </a:t>
            </a:r>
            <a:r>
              <a:rPr lang="en-CA" sz="1800" spc="-5" dirty="0">
                <a:solidFill>
                  <a:srgbClr val="404040"/>
                </a:solidFill>
                <a:latin typeface="Carlito"/>
                <a:cs typeface="Carlito"/>
              </a:rPr>
              <a:t>name.  </a:t>
            </a:r>
            <a:r>
              <a:rPr lang="en-CA" sz="1800" spc="-25" dirty="0">
                <a:solidFill>
                  <a:srgbClr val="404040"/>
                </a:solidFill>
                <a:latin typeface="Carlito"/>
                <a:cs typeface="Carlito"/>
              </a:rPr>
              <a:t>Likely </a:t>
            </a:r>
            <a:r>
              <a:rPr lang="en-CA" sz="1800" spc="-5" dirty="0">
                <a:solidFill>
                  <a:srgbClr val="404040"/>
                </a:solidFill>
                <a:latin typeface="Carlito"/>
                <a:cs typeface="Carlito"/>
              </a:rPr>
              <a:t>only </a:t>
            </a:r>
            <a:r>
              <a:rPr lang="en-CA" sz="1800" dirty="0">
                <a:solidFill>
                  <a:srgbClr val="404040"/>
                </a:solidFill>
                <a:latin typeface="Carlito"/>
                <a:cs typeface="Carlito"/>
              </a:rPr>
              <a:t>3  unique </a:t>
            </a:r>
            <a:r>
              <a:rPr lang="en-CA" sz="1800" spc="-5" dirty="0" err="1">
                <a:solidFill>
                  <a:srgbClr val="404040"/>
                </a:solidFill>
                <a:latin typeface="Carlito"/>
                <a:cs typeface="Carlito"/>
              </a:rPr>
              <a:t>launch_site</a:t>
            </a:r>
            <a:r>
              <a:rPr lang="en-CA" sz="1800" spc="-5" dirty="0">
                <a:solidFill>
                  <a:srgbClr val="404040"/>
                </a:solidFill>
                <a:latin typeface="Carlito"/>
                <a:cs typeface="Carlito"/>
              </a:rPr>
              <a:t> values:  CCAFS SLC-40, KSC LC-39A,</a:t>
            </a:r>
            <a:r>
              <a:rPr lang="en-CA" sz="1800" spc="-310" dirty="0">
                <a:solidFill>
                  <a:srgbClr val="404040"/>
                </a:solidFill>
                <a:latin typeface="Carlito"/>
                <a:cs typeface="Carlito"/>
              </a:rPr>
              <a:t> </a:t>
            </a:r>
            <a:r>
              <a:rPr lang="en-CA" sz="1800" spc="-40" dirty="0">
                <a:solidFill>
                  <a:srgbClr val="404040"/>
                </a:solidFill>
                <a:latin typeface="Carlito"/>
                <a:cs typeface="Carlito"/>
              </a:rPr>
              <a:t>VAFB </a:t>
            </a:r>
            <a:r>
              <a:rPr lang="en-CA" sz="1800" spc="-10" dirty="0">
                <a:solidFill>
                  <a:srgbClr val="404040"/>
                </a:solidFill>
                <a:latin typeface="Carlito"/>
                <a:cs typeface="Carlito"/>
              </a:rPr>
              <a:t>SLC-4E</a:t>
            </a:r>
            <a:endParaRPr lang="en-CA" sz="1800" dirty="0">
              <a:latin typeface="Carlito"/>
              <a:cs typeface="Carlito"/>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1630"/>
            <a:ext cx="9745589" cy="456533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first five records in the database have Launch Site names that start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AF7A795C-74AE-7EE0-206F-2F040372802F}"/>
              </a:ext>
            </a:extLst>
          </p:cNvPr>
          <p:cNvSpPr/>
          <p:nvPr/>
        </p:nvSpPr>
        <p:spPr>
          <a:xfrm>
            <a:off x="1676401" y="2534089"/>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When NASA was the customer, this query adds up the total payload mass in kilograms.</a:t>
            </a:r>
          </a:p>
          <a:p>
            <a:pPr>
              <a:lnSpc>
                <a:spcPct val="100000"/>
              </a:lnSpc>
              <a:spcBef>
                <a:spcPts val="1400"/>
              </a:spcBef>
            </a:pPr>
            <a:r>
              <a:rPr lang="en-CA" sz="2200" dirty="0">
                <a:solidFill>
                  <a:schemeClr val="accent3">
                    <a:lumMod val="25000"/>
                  </a:schemeClr>
                </a:solidFill>
                <a:latin typeface="Abadi" panose="020B0604020104020204" pitchFamily="34" charset="0"/>
              </a:rPr>
              <a:t>These payloads were delivered to the International Space Station (ISS), which is known by the abbreviation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2EE983E7-2EE6-8A94-8D0C-90D711C2DD9D}"/>
              </a:ext>
            </a:extLst>
          </p:cNvPr>
          <p:cNvSpPr/>
          <p:nvPr/>
        </p:nvSpPr>
        <p:spPr>
          <a:xfrm>
            <a:off x="2799020" y="347134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average payload mass for launches using the booster version F9 v1.1 is determined by this query. The average payload mass of F9 v1.1 is at the low end of our payload mass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56CB78B1-8A9A-C689-ADC7-E2131D100BBB}"/>
              </a:ext>
            </a:extLst>
          </p:cNvPr>
          <p:cNvSpPr/>
          <p:nvPr/>
        </p:nvSpPr>
        <p:spPr>
          <a:xfrm>
            <a:off x="2460692" y="3155881"/>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first successful ground pad landing date is returned by this query.</a:t>
            </a:r>
          </a:p>
          <a:p>
            <a:pPr>
              <a:lnSpc>
                <a:spcPct val="100000"/>
              </a:lnSpc>
              <a:spcBef>
                <a:spcPts val="1400"/>
              </a:spcBef>
            </a:pPr>
            <a:r>
              <a:rPr lang="en-CA" sz="2200" dirty="0">
                <a:solidFill>
                  <a:schemeClr val="accent3">
                    <a:lumMod val="25000"/>
                  </a:schemeClr>
                </a:solidFill>
                <a:latin typeface="Abadi"/>
              </a:rPr>
              <a:t>It took till the end of 2015 for the initial ground pad landing.</a:t>
            </a:r>
          </a:p>
          <a:p>
            <a:pPr>
              <a:lnSpc>
                <a:spcPct val="100000"/>
              </a:lnSpc>
              <a:spcBef>
                <a:spcPts val="1400"/>
              </a:spcBef>
            </a:pPr>
            <a:r>
              <a:rPr lang="en-CA" sz="2200" dirty="0">
                <a:solidFill>
                  <a:schemeClr val="accent3">
                    <a:lumMod val="25000"/>
                  </a:schemeClr>
                </a:solidFill>
                <a:latin typeface="Abadi"/>
              </a:rPr>
              <a:t>In general, successful landings start to occur in 2014.</a:t>
            </a:r>
          </a:p>
          <a:p>
            <a:pPr>
              <a:lnSpc>
                <a:spcPct val="100000"/>
              </a:lnSpc>
              <a:spcBef>
                <a:spcPts val="1400"/>
              </a:spcBef>
            </a:pPr>
            <a:endParaRPr lang="en-CA"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74191D40-F644-D514-D823-C19BB73F4C1E}"/>
              </a:ext>
            </a:extLst>
          </p:cNvPr>
          <p:cNvSpPr/>
          <p:nvPr/>
        </p:nvSpPr>
        <p:spPr>
          <a:xfrm>
            <a:off x="2468117" y="3429000"/>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four booster types with successful drone ship landings and a payload mass between 4,000 and 6,000 are returned by this search.</a:t>
            </a:r>
          </a:p>
          <a:p>
            <a:pPr>
              <a:lnSpc>
                <a:spcPct val="100000"/>
              </a:lnSpc>
              <a:spcBef>
                <a:spcPts val="1400"/>
              </a:spcBef>
            </a:pPr>
            <a:endParaRPr lang="en-CA"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3429D071-7A8D-8C84-B837-F37A0D3B18C9}"/>
              </a:ext>
            </a:extLst>
          </p:cNvPr>
          <p:cNvSpPr/>
          <p:nvPr/>
        </p:nvSpPr>
        <p:spPr>
          <a:xfrm>
            <a:off x="2584333" y="3018567"/>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8770"/>
            <a:ext cx="9945317" cy="44368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Low">
              <a:lnSpc>
                <a:spcPct val="100000"/>
              </a:lnSpc>
              <a:spcBef>
                <a:spcPts val="1400"/>
              </a:spcBef>
            </a:pPr>
            <a:r>
              <a:rPr lang="en-CA" sz="2200" dirty="0">
                <a:solidFill>
                  <a:schemeClr val="accent3">
                    <a:lumMod val="25000"/>
                  </a:schemeClr>
                </a:solidFill>
                <a:latin typeface="Abadi" panose="020B0604020104020204" pitchFamily="34" charset="0"/>
              </a:rPr>
              <a:t>Data gathered from the SpaceX Wikipedia page and open SpaceX API. Labels column 'class' was created to categorise successful landings. used SQL, visualisation, folium maps, and dashboards to explore the data. compiled pertinent columns for use as features. used a single hot encoding to convert all categorical variables to binary.  </a:t>
            </a:r>
            <a:r>
              <a:rPr lang="en-CA" sz="2200" dirty="0" err="1">
                <a:solidFill>
                  <a:schemeClr val="accent3">
                    <a:lumMod val="25000"/>
                  </a:schemeClr>
                </a:solidFill>
                <a:latin typeface="Abadi" panose="020B0604020104020204" pitchFamily="34" charset="0"/>
              </a:rPr>
              <a:t>GridSearchCV</a:t>
            </a:r>
            <a:r>
              <a:rPr lang="en-CA" sz="2200" dirty="0">
                <a:solidFill>
                  <a:schemeClr val="accent3">
                    <a:lumMod val="25000"/>
                  </a:schemeClr>
                </a:solidFill>
                <a:latin typeface="Abadi" panose="020B0604020104020204" pitchFamily="34" charset="0"/>
              </a:rPr>
              <a:t> was used to discover the ideal parameters for machine learning models using standardised data. Display the accuracy rating for each model.</a:t>
            </a:r>
          </a:p>
          <a:p>
            <a:pPr algn="justLow">
              <a:lnSpc>
                <a:spcPct val="100000"/>
              </a:lnSpc>
              <a:spcBef>
                <a:spcPts val="1400"/>
              </a:spcBef>
            </a:pPr>
            <a:r>
              <a:rPr lang="en-CA" sz="2200" dirty="0">
                <a:solidFill>
                  <a:schemeClr val="accent3">
                    <a:lumMod val="25000"/>
                  </a:schemeClr>
                </a:solidFill>
                <a:latin typeface="Abadi" panose="020B0604020104020204" pitchFamily="34" charset="0"/>
              </a:rPr>
              <a:t>Logistic Regression, Support Vector Machine, Decision Tree Classifier, and K Nearest Neighbours are the four machine learning models that were created. All gave identical results, with an average accuracy percentage of 83.33%. Successful landings were anticipated by all models. For improved model determination and accuracy, more data is required.</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512"/>
            <a:ext cx="9745589" cy="435133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search yields a count of each mission result. It seems like SpaceX completes its missions almost 99% of the time.</a:t>
            </a:r>
          </a:p>
          <a:p>
            <a:pPr>
              <a:lnSpc>
                <a:spcPct val="100000"/>
              </a:lnSpc>
              <a:spcBef>
                <a:spcPts val="1400"/>
              </a:spcBef>
            </a:pPr>
            <a:r>
              <a:rPr lang="en-CA" sz="2200" dirty="0">
                <a:solidFill>
                  <a:schemeClr val="accent3">
                    <a:lumMod val="25000"/>
                  </a:schemeClr>
                </a:solidFill>
                <a:latin typeface="Abadi" panose="020B0604020104020204" pitchFamily="34" charset="0"/>
              </a:rPr>
              <a:t>This indicates that the majority of landing mishaps are deliberate. Interestingly, one launch's payload status is unknown, and regrettably, one launch failed in flight.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4BC1DA4F-ABD5-B345-5984-62DD812C434C}"/>
              </a:ext>
            </a:extLst>
          </p:cNvPr>
          <p:cNvSpPr/>
          <p:nvPr/>
        </p:nvSpPr>
        <p:spPr>
          <a:xfrm>
            <a:off x="3986783" y="308991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results of this search are the booster iterations that could lift a payload of up to 15600 kg. These booster variants are all of the F9 B5 B10xx.x variety and are remarkably similar.</a:t>
            </a:r>
          </a:p>
          <a:p>
            <a:pPr>
              <a:lnSpc>
                <a:spcPct val="100000"/>
              </a:lnSpc>
              <a:spcBef>
                <a:spcPts val="1400"/>
              </a:spcBef>
            </a:pPr>
            <a:r>
              <a:rPr lang="en-CA" sz="2200" dirty="0">
                <a:solidFill>
                  <a:schemeClr val="accent3">
                    <a:lumMod val="25000"/>
                  </a:schemeClr>
                </a:solidFill>
                <a:latin typeface="Abadi" panose="020B0604020104020204" pitchFamily="34" charset="0"/>
              </a:rPr>
              <a:t>This suggests that the payload mass and the booster design are related.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58536A4C-8251-E403-B621-3002716BE97E}"/>
              </a:ext>
            </a:extLst>
          </p:cNvPr>
          <p:cNvSpPr/>
          <p:nvPr/>
        </p:nvSpPr>
        <p:spPr>
          <a:xfrm>
            <a:off x="2964181" y="3429000"/>
            <a:ext cx="5048250" cy="32125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results of this search are the 2015 launches where stage 1 failed to land on a drone ship, along with the Month, Landing Outcome, Booster Version, Payload Mass (kg), and Launch Site. There were two instances like this.</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A59130CC-7D6E-F8FB-3FA2-2CA6B00B5675}"/>
              </a:ext>
            </a:extLst>
          </p:cNvPr>
          <p:cNvSpPr/>
          <p:nvPr/>
        </p:nvSpPr>
        <p:spPr>
          <a:xfrm>
            <a:off x="1827276" y="3436517"/>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A list of successful landings between 2010-06-04 and 2017, inclusive, are returned by this query.</a:t>
            </a:r>
          </a:p>
          <a:p>
            <a:pPr>
              <a:lnSpc>
                <a:spcPct val="100000"/>
              </a:lnSpc>
              <a:spcBef>
                <a:spcPts val="1400"/>
              </a:spcBef>
            </a:pPr>
            <a:r>
              <a:rPr lang="en-CA" sz="2200" dirty="0">
                <a:solidFill>
                  <a:schemeClr val="accent3">
                    <a:lumMod val="25000"/>
                  </a:schemeClr>
                </a:solidFill>
                <a:latin typeface="Abadi"/>
              </a:rPr>
              <a:t>Drone ship landings and ground pad landings are the two different forms of successful landing results.</a:t>
            </a:r>
          </a:p>
          <a:p>
            <a:pPr>
              <a:lnSpc>
                <a:spcPct val="100000"/>
              </a:lnSpc>
              <a:spcBef>
                <a:spcPts val="1400"/>
              </a:spcBef>
            </a:pPr>
            <a:r>
              <a:rPr lang="en-CA" sz="2200" dirty="0">
                <a:solidFill>
                  <a:schemeClr val="accent3">
                    <a:lumMod val="25000"/>
                  </a:schemeClr>
                </a:solidFill>
                <a:latin typeface="Abadi"/>
              </a:rPr>
              <a:t>There were a total of 8 successful landings during this time.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5AB97A0C-F69B-A54A-208F-CE2A821E9F2C}"/>
              </a:ext>
            </a:extLst>
          </p:cNvPr>
          <p:cNvSpPr/>
          <p:nvPr/>
        </p:nvSpPr>
        <p:spPr>
          <a:xfrm>
            <a:off x="3607308" y="4001294"/>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left map displays a relative US map with all launch sites. Due to their proximity, the two Florida launch sites are shown on the right map. Every launch place is close to the water.</a:t>
            </a:r>
          </a:p>
          <a:p>
            <a:pPr>
              <a:lnSpc>
                <a:spcPct val="100000"/>
              </a:lnSpc>
              <a:spcBef>
                <a:spcPts val="1400"/>
              </a:spcBef>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6" name="TextBox 5">
            <a:extLst>
              <a:ext uri="{FF2B5EF4-FFF2-40B4-BE49-F238E27FC236}">
                <a16:creationId xmlns:a16="http://schemas.microsoft.com/office/drawing/2014/main" id="{75D73E6A-214D-85B4-EEB1-E668BBB4D88B}"/>
              </a:ext>
            </a:extLst>
          </p:cNvPr>
          <p:cNvSpPr txBox="1"/>
          <p:nvPr/>
        </p:nvSpPr>
        <p:spPr>
          <a:xfrm>
            <a:off x="770011" y="556747"/>
            <a:ext cx="6097904" cy="661720"/>
          </a:xfrm>
          <a:prstGeom prst="rect">
            <a:avLst/>
          </a:prstGeom>
          <a:noFill/>
        </p:spPr>
        <p:txBody>
          <a:bodyPr wrap="square">
            <a:spAutoFit/>
          </a:bodyPr>
          <a:lstStyle/>
          <a:p>
            <a:r>
              <a:rPr lang="en-CA" sz="3700" dirty="0">
                <a:solidFill>
                  <a:srgbClr val="0B49CB"/>
                </a:solidFill>
                <a:latin typeface="Abadi"/>
              </a:rPr>
              <a:t>Launch Site Locations</a:t>
            </a:r>
          </a:p>
        </p:txBody>
      </p:sp>
      <p:sp>
        <p:nvSpPr>
          <p:cNvPr id="7" name="object 4">
            <a:extLst>
              <a:ext uri="{FF2B5EF4-FFF2-40B4-BE49-F238E27FC236}">
                <a16:creationId xmlns:a16="http://schemas.microsoft.com/office/drawing/2014/main" id="{0BA43C5A-7875-5011-AF41-50C6E2950DCF}"/>
              </a:ext>
            </a:extLst>
          </p:cNvPr>
          <p:cNvSpPr/>
          <p:nvPr/>
        </p:nvSpPr>
        <p:spPr>
          <a:xfrm>
            <a:off x="888121" y="290550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1295"/>
            <a:ext cx="9745589" cy="435133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Clicking on clusters on the Folium map will show each successful (green icon) and unsuccessful (red symbol) landing. VAFB SLC-4E has 4 successful landings and 6 unsuccessful landings in this instance.</a:t>
            </a:r>
          </a:p>
          <a:p>
            <a:pPr>
              <a:lnSpc>
                <a:spcPct val="100000"/>
              </a:lnSpc>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2" name="object 4">
            <a:extLst>
              <a:ext uri="{FF2B5EF4-FFF2-40B4-BE49-F238E27FC236}">
                <a16:creationId xmlns:a16="http://schemas.microsoft.com/office/drawing/2014/main" id="{774DA904-B75F-9243-E9E9-D448650C0339}"/>
              </a:ext>
            </a:extLst>
          </p:cNvPr>
          <p:cNvSpPr/>
          <p:nvPr/>
        </p:nvSpPr>
        <p:spPr>
          <a:xfrm>
            <a:off x="2832549" y="2715096"/>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515601" cy="4314825"/>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For the most part and supply transportation, launch sites are located relatively close to railroads, using KSC LC-39A as an example. Highways for the transportation of people and supplies are around launch sites. In order to prevent rockets from falling on densely populated regions, launch locations are also located close to coasts and away from major towns.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	</a:t>
            </a:r>
          </a:p>
        </p:txBody>
      </p:sp>
      <p:sp>
        <p:nvSpPr>
          <p:cNvPr id="2" name="object 4">
            <a:extLst>
              <a:ext uri="{FF2B5EF4-FFF2-40B4-BE49-F238E27FC236}">
                <a16:creationId xmlns:a16="http://schemas.microsoft.com/office/drawing/2014/main" id="{59557F09-7466-3C6E-B97D-179401F2CA2E}"/>
              </a:ext>
            </a:extLst>
          </p:cNvPr>
          <p:cNvSpPr/>
          <p:nvPr/>
        </p:nvSpPr>
        <p:spPr>
          <a:xfrm>
            <a:off x="2628900" y="3443669"/>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343B3177-6050-BD09-0E9D-90296C217875}"/>
              </a:ext>
            </a:extLst>
          </p:cNvPr>
          <p:cNvGrpSpPr/>
          <p:nvPr/>
        </p:nvGrpSpPr>
        <p:grpSpPr>
          <a:xfrm>
            <a:off x="3225545" y="5244523"/>
            <a:ext cx="7505700" cy="1562100"/>
            <a:chOff x="2802635" y="3552444"/>
            <a:chExt cx="7505700" cy="1562100"/>
          </a:xfrm>
        </p:grpSpPr>
        <p:sp>
          <p:nvSpPr>
            <p:cNvPr id="6" name="object 6">
              <a:extLst>
                <a:ext uri="{FF2B5EF4-FFF2-40B4-BE49-F238E27FC236}">
                  <a16:creationId xmlns:a16="http://schemas.microsoft.com/office/drawing/2014/main" id="{6EF7C487-452F-0364-5375-B213C2C2019A}"/>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88FE0723-638D-51DB-D1C2-A2A9D130F1F2}"/>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17320"/>
            <a:ext cx="10774290" cy="4759643"/>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This graph shows how successful landings have been distributed throughout all launch sites. The number of successful landings for CCAFS and KSC is equal, however the majority of them took place before to the name change because CCAFS LC-40 was the previous name for CCAFS SLC-40. The least number of successful landings occur at VAFB. This might be because the sample size was lower and launching was more challenging on the west coast.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Successful Launches Across Launch Sites	</a:t>
            </a:r>
            <a:endParaRPr lang="en-US" dirty="0">
              <a:solidFill>
                <a:srgbClr val="0B49CB"/>
              </a:solidFill>
              <a:latin typeface="Abadi"/>
            </a:endParaRPr>
          </a:p>
        </p:txBody>
      </p:sp>
      <p:sp>
        <p:nvSpPr>
          <p:cNvPr id="2" name="object 4">
            <a:extLst>
              <a:ext uri="{FF2B5EF4-FFF2-40B4-BE49-F238E27FC236}">
                <a16:creationId xmlns:a16="http://schemas.microsoft.com/office/drawing/2014/main" id="{CDF396DF-A352-DC37-6156-F991DDEC0358}"/>
              </a:ext>
            </a:extLst>
          </p:cNvPr>
          <p:cNvSpPr/>
          <p:nvPr/>
        </p:nvSpPr>
        <p:spPr>
          <a:xfrm>
            <a:off x="5353542" y="3298127"/>
            <a:ext cx="2570988" cy="258165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13206558-ECE6-EBB1-38F0-E5FF7DC13773}"/>
              </a:ext>
            </a:extLst>
          </p:cNvPr>
          <p:cNvSpPr/>
          <p:nvPr/>
        </p:nvSpPr>
        <p:spPr>
          <a:xfrm>
            <a:off x="8172228" y="5194775"/>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4470"/>
            <a:ext cx="10276994" cy="4952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dirty="0">
                <a:solidFill>
                  <a:schemeClr val="accent3">
                    <a:lumMod val="25000"/>
                  </a:schemeClr>
                </a:solidFill>
                <a:latin typeface="Abadi" panose="020B0604020104020204" pitchFamily="34" charset="0"/>
              </a:rPr>
              <a:t>Project background and context:</a:t>
            </a:r>
          </a:p>
          <a:p>
            <a:pPr algn="justLow">
              <a:spcBef>
                <a:spcPts val="1400"/>
              </a:spcBef>
            </a:pPr>
            <a:r>
              <a:rPr lang="en-CA" sz="2400" dirty="0">
                <a:solidFill>
                  <a:schemeClr val="accent3">
                    <a:lumMod val="25000"/>
                  </a:schemeClr>
                </a:solidFill>
                <a:latin typeface="Abadi" panose="020B0604020104020204" pitchFamily="34" charset="0"/>
              </a:rPr>
              <a:t>It's the Commercial Space Age now.</a:t>
            </a:r>
          </a:p>
          <a:p>
            <a:pPr algn="justLow">
              <a:spcBef>
                <a:spcPts val="1400"/>
              </a:spcBef>
            </a:pPr>
            <a:r>
              <a:rPr lang="en-CA" sz="2400" dirty="0">
                <a:solidFill>
                  <a:schemeClr val="accent3">
                    <a:lumMod val="25000"/>
                  </a:schemeClr>
                </a:solidFill>
                <a:latin typeface="Abadi" panose="020B0604020104020204" pitchFamily="34" charset="0"/>
              </a:rPr>
              <a:t>The most affordable option is Space X ($62 million vs. $165 million USD).</a:t>
            </a:r>
          </a:p>
          <a:p>
            <a:pPr algn="justLow">
              <a:spcBef>
                <a:spcPts val="1400"/>
              </a:spcBef>
            </a:pPr>
            <a:r>
              <a:rPr lang="en-CA" sz="2400" dirty="0">
                <a:solidFill>
                  <a:schemeClr val="accent3">
                    <a:lumMod val="25000"/>
                  </a:schemeClr>
                </a:solidFill>
                <a:latin typeface="Abadi" panose="020B0604020104020204" pitchFamily="34" charset="0"/>
              </a:rPr>
              <a:t>mostly because of the rocket's ability to be recovered (Stage 1)</a:t>
            </a:r>
          </a:p>
          <a:p>
            <a:pPr algn="justLow">
              <a:spcBef>
                <a:spcPts val="1400"/>
              </a:spcBef>
            </a:pPr>
            <a:r>
              <a:rPr lang="en-CA" sz="2400" dirty="0">
                <a:solidFill>
                  <a:schemeClr val="accent3">
                    <a:lumMod val="25000"/>
                  </a:schemeClr>
                </a:solidFill>
                <a:latin typeface="Abadi" panose="020B0604020104020204" pitchFamily="34" charset="0"/>
              </a:rPr>
              <a:t>Space Y aspires to rival Space X.</a:t>
            </a:r>
            <a:endParaRPr lang="en-US" sz="2400" dirty="0">
              <a:solidFill>
                <a:schemeClr val="accent3">
                  <a:lumMod val="25000"/>
                </a:schemeClr>
              </a:solidFill>
              <a:latin typeface="Abadi" panose="020B0604020104020204" pitchFamily="34" charset="0"/>
            </a:endParaRPr>
          </a:p>
          <a:p>
            <a:pPr marL="0" indent="0" algn="justLow">
              <a:spcBef>
                <a:spcPts val="1400"/>
              </a:spcBef>
              <a:buNone/>
            </a:pPr>
            <a:r>
              <a:rPr lang="en-US" sz="2400" b="1" dirty="0">
                <a:solidFill>
                  <a:schemeClr val="accent3">
                    <a:lumMod val="25000"/>
                  </a:schemeClr>
                </a:solidFill>
                <a:latin typeface="Abadi" panose="020B0604020104020204" pitchFamily="34" charset="0"/>
              </a:rPr>
              <a:t>Problems you want to find answers:</a:t>
            </a:r>
          </a:p>
          <a:p>
            <a:pPr algn="justLow">
              <a:spcBef>
                <a:spcPts val="1400"/>
              </a:spcBef>
            </a:pPr>
            <a:r>
              <a:rPr lang="en-CA" sz="2400" dirty="0">
                <a:solidFill>
                  <a:schemeClr val="accent3">
                    <a:lumMod val="25000"/>
                  </a:schemeClr>
                </a:solidFill>
                <a:latin typeface="Abadi" panose="020B0604020104020204" pitchFamily="34" charset="0"/>
              </a:rPr>
              <a:t>We have been given the task by Space Y to develop a machine learning model that can forecast successful Stage 1 recovery.</a:t>
            </a:r>
            <a:endParaRPr lang="en-US" sz="24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77340"/>
            <a:ext cx="10551583" cy="4599623"/>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most successful landings were made by KSC LC-39A, with 10 successful attempts and 3 unsuccessful ones.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Highest Success Rate Launch Site	</a:t>
            </a:r>
            <a:endParaRPr lang="en-US" dirty="0">
              <a:solidFill>
                <a:srgbClr val="0B49CB"/>
              </a:solidFill>
              <a:latin typeface="Abadi"/>
            </a:endParaRPr>
          </a:p>
        </p:txBody>
      </p:sp>
      <p:sp>
        <p:nvSpPr>
          <p:cNvPr id="2" name="object 4">
            <a:extLst>
              <a:ext uri="{FF2B5EF4-FFF2-40B4-BE49-F238E27FC236}">
                <a16:creationId xmlns:a16="http://schemas.microsoft.com/office/drawing/2014/main" id="{EFECD8C3-11A3-A0D6-8678-73A1D8FA3A0A}"/>
              </a:ext>
            </a:extLst>
          </p:cNvPr>
          <p:cNvSpPr/>
          <p:nvPr/>
        </p:nvSpPr>
        <p:spPr>
          <a:xfrm>
            <a:off x="4354067" y="2709672"/>
            <a:ext cx="2570988" cy="2570988"/>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BBC6A8F3-28BF-679B-C172-346FBA284A48}"/>
              </a:ext>
            </a:extLst>
          </p:cNvPr>
          <p:cNvSpPr/>
          <p:nvPr/>
        </p:nvSpPr>
        <p:spPr>
          <a:xfrm>
            <a:off x="7588534" y="3276600"/>
            <a:ext cx="3401568" cy="152400"/>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86306612-AF96-7B06-F0A0-7BA5F5E94BF3}"/>
              </a:ext>
            </a:extLst>
          </p:cNvPr>
          <p:cNvSpPr/>
          <p:nvPr/>
        </p:nvSpPr>
        <p:spPr>
          <a:xfrm>
            <a:off x="7679435" y="3690366"/>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25880"/>
            <a:ext cx="10414662" cy="4851083"/>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Using the Payload range selector on the </a:t>
            </a:r>
            <a:r>
              <a:rPr lang="en-CA" sz="2200" dirty="0" err="1">
                <a:solidFill>
                  <a:schemeClr val="accent3">
                    <a:lumMod val="25000"/>
                  </a:schemeClr>
                </a:solidFill>
                <a:latin typeface="Abadi" panose="020B0604020104020204" pitchFamily="34" charset="0"/>
              </a:rPr>
              <a:t>Plotly</a:t>
            </a:r>
            <a:r>
              <a:rPr lang="en-CA" sz="2200" dirty="0">
                <a:solidFill>
                  <a:schemeClr val="accent3">
                    <a:lumMod val="25000"/>
                  </a:schemeClr>
                </a:solidFill>
                <a:latin typeface="Abadi" panose="020B0604020104020204" pitchFamily="34" charset="0"/>
              </a:rPr>
              <a:t> dashboard. However, instead of the maximum Payload of 15600, this is set from 0 to 10,000. Class displays 1 for a successful landing and 0 for an unsuccessful one. The booster version category in colour and the number of launches in point size are also taken into account by the scatter plot. It's noteworthy that there have been two failed landings in this specific range of 0-6000 with payloads of zero kilograms.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Payload Mass vs. Success vs. Booster  Version Category</a:t>
            </a:r>
            <a:endParaRPr lang="en-US" dirty="0">
              <a:solidFill>
                <a:srgbClr val="0B49CB"/>
              </a:solidFill>
              <a:latin typeface="Abadi"/>
            </a:endParaRPr>
          </a:p>
        </p:txBody>
      </p:sp>
      <p:sp>
        <p:nvSpPr>
          <p:cNvPr id="2" name="object 4">
            <a:extLst>
              <a:ext uri="{FF2B5EF4-FFF2-40B4-BE49-F238E27FC236}">
                <a16:creationId xmlns:a16="http://schemas.microsoft.com/office/drawing/2014/main" id="{47EDED55-A4CA-82CE-54DC-CCA17B6AD5E9}"/>
              </a:ext>
            </a:extLst>
          </p:cNvPr>
          <p:cNvSpPr/>
          <p:nvPr/>
        </p:nvSpPr>
        <p:spPr>
          <a:xfrm>
            <a:off x="1658812" y="3657313"/>
            <a:ext cx="8874376" cy="256907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63040"/>
            <a:ext cx="10515601" cy="3303270"/>
          </a:xfrm>
          <a:prstGeom prst="rect">
            <a:avLst/>
          </a:prstGeom>
        </p:spPr>
        <p:txBody>
          <a:bodyPr vert="horz" lIns="91440" tIns="45720" rIns="91440" bIns="45720" rtlCol="0" anchor="t">
            <a:normAutofit/>
          </a:bodyPr>
          <a:lstStyle/>
          <a:p>
            <a:pPr marL="12700">
              <a:lnSpc>
                <a:spcPts val="2745"/>
              </a:lnSpc>
              <a:spcBef>
                <a:spcPts val="100"/>
              </a:spcBef>
              <a:tabLst>
                <a:tab pos="3461385" algn="l"/>
                <a:tab pos="4001135" algn="l"/>
                <a:tab pos="5398770" algn="l"/>
                <a:tab pos="7389495" algn="l"/>
                <a:tab pos="8218170" algn="l"/>
              </a:tabLst>
            </a:pPr>
            <a:r>
              <a:rPr lang="en-CA" sz="2000" spc="-130" dirty="0">
                <a:latin typeface="Arial"/>
                <a:cs typeface="Arial"/>
              </a:rPr>
              <a:t>GRIDSEARCHCV(CV=10) </a:t>
            </a:r>
            <a:r>
              <a:rPr lang="en-CA" sz="2000" spc="-200" dirty="0">
                <a:latin typeface="Arial"/>
                <a:cs typeface="Arial"/>
              </a:rPr>
              <a:t>ON	</a:t>
            </a:r>
            <a:r>
              <a:rPr lang="en-CA" sz="2000" spc="-160" dirty="0">
                <a:latin typeface="Arial"/>
                <a:cs typeface="Arial"/>
              </a:rPr>
              <a:t>LOGISTIC </a:t>
            </a:r>
            <a:r>
              <a:rPr lang="en-CA" sz="2000" spc="-190" dirty="0">
                <a:latin typeface="Arial"/>
                <a:cs typeface="Arial"/>
              </a:rPr>
              <a:t>REGRESSION,  </a:t>
            </a:r>
            <a:r>
              <a:rPr lang="en-CA" sz="2000" spc="-95" dirty="0">
                <a:latin typeface="Arial"/>
                <a:cs typeface="Arial"/>
              </a:rPr>
              <a:t>SVM,  </a:t>
            </a:r>
            <a:r>
              <a:rPr lang="en-CA" sz="2000" spc="-150" dirty="0">
                <a:latin typeface="Arial"/>
                <a:cs typeface="Arial"/>
              </a:rPr>
              <a:t>DECISION </a:t>
            </a:r>
            <a:r>
              <a:rPr lang="en-CA" sz="2000" spc="-220" dirty="0">
                <a:latin typeface="Arial"/>
                <a:cs typeface="Arial"/>
              </a:rPr>
              <a:t>TREE,  </a:t>
            </a:r>
            <a:r>
              <a:rPr lang="en-CA" sz="2000" spc="-155" dirty="0">
                <a:latin typeface="Arial"/>
                <a:cs typeface="Arial"/>
              </a:rPr>
              <a:t>AND	</a:t>
            </a:r>
            <a:r>
              <a:rPr lang="en-CA" sz="2000" spc="-180" dirty="0">
                <a:latin typeface="Arial"/>
                <a:cs typeface="Arial"/>
              </a:rPr>
              <a:t>KNN</a:t>
            </a:r>
          </a:p>
          <a:p>
            <a:pPr marL="12700">
              <a:lnSpc>
                <a:spcPts val="2745"/>
              </a:lnSpc>
              <a:spcBef>
                <a:spcPts val="100"/>
              </a:spcBef>
              <a:tabLst>
                <a:tab pos="3461385" algn="l"/>
                <a:tab pos="4001135" algn="l"/>
                <a:tab pos="5398770" algn="l"/>
                <a:tab pos="7389495" algn="l"/>
                <a:tab pos="8218170" algn="l"/>
              </a:tabLst>
            </a:pPr>
            <a:r>
              <a:rPr lang="en-CA" sz="2000" dirty="0">
                <a:latin typeface="Arial"/>
                <a:cs typeface="Arial"/>
              </a:rPr>
              <a:t>On the test set, all models' accuracy was 83.33% or essentially the same.  It should be emphasized that the sample size of 18 is a modest test size.</a:t>
            </a:r>
          </a:p>
          <a:p>
            <a:pPr marL="12700">
              <a:lnSpc>
                <a:spcPts val="2745"/>
              </a:lnSpc>
              <a:spcBef>
                <a:spcPts val="100"/>
              </a:spcBef>
              <a:tabLst>
                <a:tab pos="3461385" algn="l"/>
                <a:tab pos="4001135" algn="l"/>
                <a:tab pos="5398770" algn="l"/>
                <a:tab pos="7389495" algn="l"/>
                <a:tab pos="8218170" algn="l"/>
              </a:tabLst>
            </a:pPr>
            <a:r>
              <a:rPr lang="en-CA" sz="2000" dirty="0">
                <a:latin typeface="Arial"/>
                <a:cs typeface="Arial"/>
              </a:rPr>
              <a:t>When a decision tree classifier model is used repeatedly, this can result in significant variance in accuracy outcomes.</a:t>
            </a:r>
          </a:p>
          <a:p>
            <a:pPr marL="12700">
              <a:lnSpc>
                <a:spcPts val="2745"/>
              </a:lnSpc>
              <a:spcBef>
                <a:spcPts val="100"/>
              </a:spcBef>
              <a:tabLst>
                <a:tab pos="3461385" algn="l"/>
                <a:tab pos="4001135" algn="l"/>
                <a:tab pos="5398770" algn="l"/>
                <a:tab pos="7389495" algn="l"/>
                <a:tab pos="8218170" algn="l"/>
              </a:tabLst>
            </a:pPr>
            <a:r>
              <a:rPr lang="en-CA" sz="2000" dirty="0">
                <a:latin typeface="Arial"/>
                <a:cs typeface="Arial"/>
              </a:rPr>
              <a:t>To choose the optimal model, we probably require more information.</a:t>
            </a:r>
          </a:p>
          <a:p>
            <a:pPr marL="12700">
              <a:lnSpc>
                <a:spcPts val="2745"/>
              </a:lnSpc>
              <a:spcBef>
                <a:spcPts val="100"/>
              </a:spcBef>
              <a:tabLst>
                <a:tab pos="3461385" algn="l"/>
                <a:tab pos="4001135" algn="l"/>
                <a:tab pos="5398770" algn="l"/>
                <a:tab pos="7389495" algn="l"/>
                <a:tab pos="8218170" algn="l"/>
              </a:tabLst>
            </a:pPr>
            <a:endParaRPr lang="en-CA" sz="2000" dirty="0">
              <a:latin typeface="Arial"/>
              <a:cs typeface="Arial"/>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92B717AD-85C3-7A30-325F-D6C11947F562}"/>
              </a:ext>
            </a:extLst>
          </p:cNvPr>
          <p:cNvSpPr/>
          <p:nvPr/>
        </p:nvSpPr>
        <p:spPr>
          <a:xfrm>
            <a:off x="3360420" y="3472871"/>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28750"/>
            <a:ext cx="10515600" cy="444023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confusion matrix is the same for all models because their performance on the test set was identical.  When the actual label was successful landing, the models projected 12 successful landings.</a:t>
            </a:r>
          </a:p>
          <a:p>
            <a:pPr>
              <a:lnSpc>
                <a:spcPct val="100000"/>
              </a:lnSpc>
              <a:spcBef>
                <a:spcPts val="1400"/>
              </a:spcBef>
            </a:pPr>
            <a:r>
              <a:rPr lang="en-CA" sz="2200" dirty="0">
                <a:solidFill>
                  <a:schemeClr val="accent3">
                    <a:lumMod val="25000"/>
                  </a:schemeClr>
                </a:solidFill>
                <a:latin typeface="Abadi" panose="020B0604020104020204" pitchFamily="34" charset="0"/>
              </a:rPr>
              <a:t>When the actual label was failure landing, the models projected three unsuccessful landings.</a:t>
            </a:r>
          </a:p>
          <a:p>
            <a:pPr>
              <a:lnSpc>
                <a:spcPct val="100000"/>
              </a:lnSpc>
              <a:spcBef>
                <a:spcPts val="1400"/>
              </a:spcBef>
            </a:pPr>
            <a:r>
              <a:rPr lang="en-CA" sz="2200" dirty="0">
                <a:solidFill>
                  <a:schemeClr val="accent3">
                    <a:lumMod val="25000"/>
                  </a:schemeClr>
                </a:solidFill>
                <a:latin typeface="Abadi" panose="020B0604020104020204" pitchFamily="34" charset="0"/>
              </a:rPr>
              <a:t>When the actual label was unsuccessful landings, the models incorrectly predicted three successful landings (false positives).  Our forecasts overestimate the success of landings.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498B37AA-ADB0-422B-EBCF-C1EF1CB9A081}"/>
              </a:ext>
            </a:extLst>
          </p:cNvPr>
          <p:cNvSpPr/>
          <p:nvPr/>
        </p:nvSpPr>
        <p:spPr>
          <a:xfrm>
            <a:off x="3825240" y="4290189"/>
            <a:ext cx="3569970" cy="2278121"/>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23BB4A27-1255-ED7D-1444-05E8ACDD1313}"/>
              </a:ext>
            </a:extLst>
          </p:cNvPr>
          <p:cNvSpPr txBox="1"/>
          <p:nvPr/>
        </p:nvSpPr>
        <p:spPr>
          <a:xfrm>
            <a:off x="7600950" y="5673019"/>
            <a:ext cx="3944392" cy="646331"/>
          </a:xfrm>
          <a:prstGeom prst="rect">
            <a:avLst/>
          </a:prstGeom>
          <a:noFill/>
        </p:spPr>
        <p:txBody>
          <a:bodyPr wrap="square">
            <a:spAutoFit/>
          </a:bodyPr>
          <a:lstStyle/>
          <a:p>
            <a:r>
              <a:rPr lang="en-CA" dirty="0"/>
              <a:t>he diagonal of correct predictions runs from top left to bottom right.</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3030"/>
            <a:ext cx="10687961" cy="4843362"/>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Our job is to create a machine learning model that can forecast when Stage 1 will successfully land in order to save Space Y, which wants to compete against SpaceX, about $100 million USD.</a:t>
            </a:r>
          </a:p>
          <a:p>
            <a:pPr>
              <a:lnSpc>
                <a:spcPct val="100000"/>
              </a:lnSpc>
              <a:spcBef>
                <a:spcPts val="1400"/>
              </a:spcBef>
            </a:pPr>
            <a:r>
              <a:rPr lang="en-CA" sz="2200" dirty="0">
                <a:solidFill>
                  <a:schemeClr val="accent3">
                    <a:lumMod val="25000"/>
                  </a:schemeClr>
                </a:solidFill>
                <a:latin typeface="Abadi" panose="020B0604020104020204" pitchFamily="34" charset="0"/>
              </a:rPr>
              <a:t>Used information from the SpaceX Wikipedia page and a public SpaceX API.</a:t>
            </a:r>
          </a:p>
          <a:p>
            <a:pPr>
              <a:lnSpc>
                <a:spcPct val="100000"/>
              </a:lnSpc>
              <a:spcBef>
                <a:spcPts val="1400"/>
              </a:spcBef>
            </a:pPr>
            <a:r>
              <a:rPr lang="en-CA" sz="2200" dirty="0">
                <a:solidFill>
                  <a:schemeClr val="accent3">
                    <a:lumMod val="25000"/>
                  </a:schemeClr>
                </a:solidFill>
                <a:latin typeface="Abadi" panose="020B0604020104020204" pitchFamily="34" charset="0"/>
              </a:rPr>
              <a:t>Built a dashboard for visualization, created data labels, and added data to a DB2 SQL database.</a:t>
            </a:r>
          </a:p>
          <a:p>
            <a:pPr>
              <a:lnSpc>
                <a:spcPct val="100000"/>
              </a:lnSpc>
              <a:spcBef>
                <a:spcPts val="1400"/>
              </a:spcBef>
            </a:pPr>
            <a:r>
              <a:rPr lang="en-CA" sz="2200" dirty="0">
                <a:solidFill>
                  <a:schemeClr val="accent3">
                    <a:lumMod val="25000"/>
                  </a:schemeClr>
                </a:solidFill>
                <a:latin typeface="Abadi" panose="020B0604020104020204" pitchFamily="34" charset="0"/>
              </a:rPr>
              <a:t>Our machine-learning model had an 83% accuracy rate.</a:t>
            </a:r>
          </a:p>
          <a:p>
            <a:pPr>
              <a:lnSpc>
                <a:spcPct val="100000"/>
              </a:lnSpc>
              <a:spcBef>
                <a:spcPts val="1400"/>
              </a:spcBef>
            </a:pPr>
            <a:r>
              <a:rPr lang="en-CA" sz="2200" dirty="0">
                <a:solidFill>
                  <a:schemeClr val="accent3">
                    <a:lumMod val="25000"/>
                  </a:schemeClr>
                </a:solidFill>
                <a:latin typeface="Abadi" panose="020B0604020104020204" pitchFamily="34" charset="0"/>
              </a:rPr>
              <a:t>In order to decide whether or not to proceed with a launch, </a:t>
            </a:r>
            <a:r>
              <a:rPr lang="en-CA" sz="2200" dirty="0" err="1">
                <a:solidFill>
                  <a:schemeClr val="accent3">
                    <a:lumMod val="25000"/>
                  </a:schemeClr>
                </a:solidFill>
                <a:latin typeface="Abadi" panose="020B0604020104020204" pitchFamily="34" charset="0"/>
              </a:rPr>
              <a:t>Allon</a:t>
            </a:r>
            <a:r>
              <a:rPr lang="en-CA" sz="2200" dirty="0">
                <a:solidFill>
                  <a:schemeClr val="accent3">
                    <a:lumMod val="25000"/>
                  </a:schemeClr>
                </a:solidFill>
                <a:latin typeface="Abadi" panose="020B0604020104020204" pitchFamily="34" charset="0"/>
              </a:rPr>
              <a:t> Mask of </a:t>
            </a:r>
            <a:r>
              <a:rPr lang="en-CA" sz="2200" dirty="0" err="1">
                <a:solidFill>
                  <a:schemeClr val="accent3">
                    <a:lumMod val="25000"/>
                  </a:schemeClr>
                </a:solidFill>
                <a:latin typeface="Abadi" panose="020B0604020104020204" pitchFamily="34" charset="0"/>
              </a:rPr>
              <a:t>SpaceY</a:t>
            </a:r>
            <a:r>
              <a:rPr lang="en-CA" sz="2200" dirty="0">
                <a:solidFill>
                  <a:schemeClr val="accent3">
                    <a:lumMod val="25000"/>
                  </a:schemeClr>
                </a:solidFill>
                <a:latin typeface="Abadi" panose="020B0604020104020204" pitchFamily="34" charset="0"/>
              </a:rPr>
              <a:t> can use this model to forecast, with a fair amount of accuracy, if a launch will have a successful Stage 1 landing.</a:t>
            </a:r>
          </a:p>
          <a:p>
            <a:pPr>
              <a:lnSpc>
                <a:spcPct val="100000"/>
              </a:lnSpc>
              <a:spcBef>
                <a:spcPts val="1400"/>
              </a:spcBef>
            </a:pPr>
            <a:r>
              <a:rPr lang="en-CA" sz="2200" dirty="0">
                <a:solidFill>
                  <a:schemeClr val="accent3">
                    <a:lumMod val="25000"/>
                  </a:schemeClr>
                </a:solidFill>
                <a:latin typeface="Abadi" panose="020B0604020104020204" pitchFamily="34" charset="0"/>
              </a:rPr>
              <a:t>To improve accuracy and choose the optimum machine learning model, more data should ideally be gathered.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674235"/>
            <a:ext cx="10515600" cy="4351338"/>
          </a:xfrm>
          <a:prstGeom prst="rect">
            <a:avLst/>
          </a:prstGeom>
        </p:spPr>
        <p:txBody>
          <a:bodyPr>
            <a:normAutofit/>
          </a:bodyPr>
          <a:lstStyle/>
          <a:p>
            <a:pPr marL="0" indent="0" algn="ctr">
              <a:lnSpc>
                <a:spcPct val="100000"/>
              </a:lnSpc>
              <a:spcBef>
                <a:spcPts val="1295"/>
              </a:spcBef>
              <a:buNone/>
            </a:pPr>
            <a:r>
              <a:rPr lang="en-CA" sz="3600" dirty="0">
                <a:latin typeface="Carlito"/>
                <a:cs typeface="Carlito"/>
              </a:rPr>
              <a:t>Special Thanks to All Instructors</a:t>
            </a:r>
          </a:p>
          <a:p>
            <a:pPr marL="12700">
              <a:lnSpc>
                <a:spcPct val="100000"/>
              </a:lnSpc>
              <a:spcBef>
                <a:spcPts val="1295"/>
              </a:spcBef>
            </a:pPr>
            <a:endParaRPr lang="en-CA" sz="2400" dirty="0">
              <a:solidFill>
                <a:srgbClr val="FF0000"/>
              </a:solidFill>
              <a:latin typeface="Carlito"/>
              <a:cs typeface="Carlito"/>
            </a:endParaRPr>
          </a:p>
          <a:p>
            <a:pPr marL="0" indent="0">
              <a:lnSpc>
                <a:spcPct val="100000"/>
              </a:lnSpc>
              <a:spcBef>
                <a:spcPts val="1295"/>
              </a:spcBef>
              <a:buNone/>
            </a:pPr>
            <a:r>
              <a:rPr lang="en-CA" sz="2400" dirty="0">
                <a:solidFill>
                  <a:srgbClr val="FF0000"/>
                </a:solidFill>
                <a:latin typeface="Carlito"/>
                <a:cs typeface="Carlito"/>
              </a:rPr>
              <a:t>My GitHub repository URL: </a:t>
            </a:r>
          </a:p>
          <a:p>
            <a:pPr marL="12700">
              <a:lnSpc>
                <a:spcPct val="100000"/>
              </a:lnSpc>
              <a:spcBef>
                <a:spcPts val="1295"/>
              </a:spcBef>
            </a:pPr>
            <a:endParaRPr lang="en-CA" sz="2400" dirty="0">
              <a:solidFill>
                <a:srgbClr val="FF0000"/>
              </a:solidFill>
              <a:latin typeface="Carlito"/>
              <a:cs typeface="Carlito"/>
            </a:endParaRPr>
          </a:p>
          <a:p>
            <a:pPr marL="12700">
              <a:lnSpc>
                <a:spcPct val="100000"/>
              </a:lnSpc>
              <a:spcBef>
                <a:spcPts val="1295"/>
              </a:spcBef>
            </a:pPr>
            <a:endParaRPr lang="en-CA" sz="2400" dirty="0">
              <a:solidFill>
                <a:srgbClr val="FF0000"/>
              </a:solidFill>
              <a:latin typeface="Carlito"/>
              <a:cs typeface="Carlito"/>
            </a:endParaRPr>
          </a:p>
          <a:p>
            <a:pPr marL="12700">
              <a:lnSpc>
                <a:spcPct val="100000"/>
              </a:lnSpc>
              <a:spcBef>
                <a:spcPts val="1295"/>
              </a:spcBef>
            </a:pPr>
            <a:endParaRPr lang="en-CA" sz="2400" dirty="0">
              <a:solidFill>
                <a:srgbClr val="FF0000"/>
              </a:solidFill>
              <a:latin typeface="Carlito"/>
              <a:cs typeface="Carlito"/>
            </a:endParaRPr>
          </a:p>
          <a:p>
            <a:pPr marL="12700">
              <a:lnSpc>
                <a:spcPct val="100000"/>
              </a:lnSpc>
              <a:spcBef>
                <a:spcPts val="1295"/>
              </a:spcBef>
            </a:pPr>
            <a:endParaRPr lang="en-CA" sz="2400" dirty="0">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CA" sz="7600" dirty="0">
                <a:solidFill>
                  <a:schemeClr val="bg2">
                    <a:lumMod val="50000"/>
                  </a:schemeClr>
                </a:solidFill>
                <a:latin typeface="Abadi"/>
              </a:rPr>
              <a:t>Data was compiled using the SpaceX Wikipedia page and the public SpaceX API.</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CA" sz="7600" dirty="0">
                <a:solidFill>
                  <a:schemeClr val="bg2">
                    <a:lumMod val="50000"/>
                  </a:schemeClr>
                </a:solidFill>
                <a:latin typeface="Abadi"/>
              </a:rPr>
              <a:t>Perform data manipulation by identifying successful and unsuccessful true landings</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CA" sz="7600" dirty="0">
                <a:solidFill>
                  <a:schemeClr val="bg2">
                    <a:lumMod val="50000"/>
                  </a:schemeClr>
                </a:solidFill>
                <a:latin typeface="Abadi"/>
              </a:rPr>
              <a:t>Using classification models, perform predictive analysis: tuned models with </a:t>
            </a:r>
            <a:r>
              <a:rPr lang="en-CA" sz="7600" dirty="0" err="1">
                <a:solidFill>
                  <a:schemeClr val="bg2">
                    <a:lumMod val="50000"/>
                  </a:schemeClr>
                </a:solidFill>
                <a:latin typeface="Abadi"/>
              </a:rPr>
              <a:t>GridSearchCV</a:t>
            </a:r>
            <a:r>
              <a:rPr lang="en-CA" sz="7600" dirty="0">
                <a:solidFill>
                  <a:schemeClr val="bg2">
                    <a:lumMod val="50000"/>
                  </a:schemeClr>
                </a:solidFill>
                <a:latin typeface="Abadi"/>
              </a:rPr>
              <a:t>.</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CA" sz="2200" dirty="0">
                <a:solidFill>
                  <a:schemeClr val="accent3">
                    <a:lumMod val="25000"/>
                  </a:schemeClr>
                </a:solidFill>
                <a:latin typeface="Abadi" panose="020B0604020104020204" pitchFamily="34" charset="0"/>
              </a:rPr>
              <a:t>A combination of API queries from Space X's public API and web scraping data from a table in Space X's Wikipedia entry were used in the data collection procedure.</a:t>
            </a:r>
          </a:p>
          <a:p>
            <a:pPr>
              <a:lnSpc>
                <a:spcPct val="100000"/>
              </a:lnSpc>
              <a:spcBef>
                <a:spcPts val="1400"/>
              </a:spcBef>
            </a:pPr>
            <a:r>
              <a:rPr lang="en-CA" sz="2200" dirty="0">
                <a:solidFill>
                  <a:schemeClr val="accent3">
                    <a:lumMod val="25000"/>
                  </a:schemeClr>
                </a:solidFill>
                <a:latin typeface="Abadi" panose="020B0604020104020204" pitchFamily="34" charset="0"/>
              </a:rPr>
              <a:t>The flowchart for data collection from an API is shown on the following slide, and the flowchart for data collection via web scraping is shown on the slide after that.</a:t>
            </a:r>
          </a:p>
          <a:p>
            <a:pPr>
              <a:lnSpc>
                <a:spcPct val="100000"/>
              </a:lnSpc>
              <a:spcBef>
                <a:spcPts val="1400"/>
              </a:spcBef>
            </a:pPr>
            <a:r>
              <a:rPr lang="en-US" sz="2200" dirty="0">
                <a:solidFill>
                  <a:schemeClr val="accent3">
                    <a:lumMod val="25000"/>
                  </a:schemeClr>
                </a:solidFill>
                <a:latin typeface="Abadi" panose="020B0604020104020204" pitchFamily="34" charset="0"/>
              </a:rPr>
              <a:t>Wikipedia </a:t>
            </a:r>
            <a:r>
              <a:rPr lang="en-US" sz="2200" dirty="0" err="1">
                <a:solidFill>
                  <a:schemeClr val="accent3">
                    <a:lumMod val="25000"/>
                  </a:schemeClr>
                </a:solidFill>
                <a:latin typeface="Abadi" panose="020B0604020104020204" pitchFamily="34" charset="0"/>
              </a:rPr>
              <a:t>Webscrape</a:t>
            </a:r>
            <a:r>
              <a:rPr lang="en-US" sz="2200" dirty="0">
                <a:solidFill>
                  <a:schemeClr val="accent3">
                    <a:lumMod val="25000"/>
                  </a:schemeClr>
                </a:solidFill>
                <a:latin typeface="Abadi" panose="020B0604020104020204" pitchFamily="34" charset="0"/>
              </a:rPr>
              <a:t> Data Columns: 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a:p>
            <a:pPr>
              <a:lnSpc>
                <a:spcPct val="100000"/>
              </a:lnSpc>
              <a:spcBef>
                <a:spcPts val="1400"/>
              </a:spcBef>
            </a:pPr>
            <a:r>
              <a:rPr lang="en-US" sz="2200" dirty="0">
                <a:solidFill>
                  <a:schemeClr val="accent3">
                    <a:lumMod val="25000"/>
                  </a:schemeClr>
                </a:solidFill>
                <a:latin typeface="Abadi" panose="020B0604020104020204" pitchFamily="34" charset="0"/>
              </a:rPr>
              <a:t>Space X API Data Columns: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1298" y="2057399"/>
            <a:ext cx="3831272" cy="274320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latin typeface="Abadi" panose="020B0604020104020204" pitchFamily="34" charset="0"/>
              </a:rPr>
              <a:t>GitHub URL of the completed SpaceX API:</a:t>
            </a:r>
          </a:p>
          <a:p>
            <a:pPr marL="0" indent="0">
              <a:lnSpc>
                <a:spcPct val="100000"/>
              </a:lnSpc>
              <a:spcBef>
                <a:spcPts val="1400"/>
              </a:spcBef>
              <a:buNone/>
            </a:pPr>
            <a:r>
              <a:rPr lang="en-US" sz="2000" dirty="0">
                <a:solidFill>
                  <a:schemeClr val="accent1"/>
                </a:solidFill>
                <a:latin typeface="Abadi" panose="020B0604020104020204" pitchFamily="34" charset="0"/>
                <a:hlinkClick r:id="rId3"/>
              </a:rPr>
              <a:t>https://github.com/BaharehAhz/IBM-Capston-Gitfiles/blob/master/week1/Data%20Collection%20API.ipynb</a:t>
            </a:r>
            <a:endParaRPr lang="en-US" sz="2200" dirty="0">
              <a:solidFill>
                <a:srgbClr val="FF0000"/>
              </a:solidFill>
              <a:latin typeface="Abadi" panose="020B0604020104020204" pitchFamily="34"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6" name="Diagram 15">
            <a:extLst>
              <a:ext uri="{FF2B5EF4-FFF2-40B4-BE49-F238E27FC236}">
                <a16:creationId xmlns:a16="http://schemas.microsoft.com/office/drawing/2014/main" id="{CF9DB5F0-81FF-5E8B-EA0B-8D3CAB0D4104}"/>
              </a:ext>
            </a:extLst>
          </p:cNvPr>
          <p:cNvGraphicFramePr/>
          <p:nvPr>
            <p:extLst>
              <p:ext uri="{D42A27DB-BD31-4B8C-83A1-F6EECF244321}">
                <p14:modId xmlns:p14="http://schemas.microsoft.com/office/powerpoint/2010/main" val="3742798098"/>
              </p:ext>
            </p:extLst>
          </p:nvPr>
        </p:nvGraphicFramePr>
        <p:xfrm>
          <a:off x="5074920" y="2036079"/>
          <a:ext cx="6635782" cy="40695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a:extLst>
              <a:ext uri="{FF2B5EF4-FFF2-40B4-BE49-F238E27FC236}">
                <a16:creationId xmlns:a16="http://schemas.microsoft.com/office/drawing/2014/main" id="{C6B6F3F1-4BCB-C515-AC95-CA1D839E3A7D}"/>
              </a:ext>
            </a:extLst>
          </p:cNvPr>
          <p:cNvSpPr txBox="1"/>
          <p:nvPr/>
        </p:nvSpPr>
        <p:spPr>
          <a:xfrm>
            <a:off x="5977890" y="1451610"/>
            <a:ext cx="4754277" cy="430887"/>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Data collection with SpaceX REST</a:t>
            </a:r>
            <a:endParaRPr lang="en-CA" sz="22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2092614"/>
            <a:ext cx="3683879" cy="2891790"/>
          </a:xfrm>
          <a:prstGeom prst="rect">
            <a:avLst/>
          </a:prstGeom>
        </p:spPr>
        <p:txBody>
          <a:bodyPr lIns="91440" tIns="45720" rIns="91440" bIns="45720" anchor="t">
            <a:noAutofit/>
          </a:bodyPr>
          <a:lstStyle/>
          <a:p>
            <a:pPr marL="0" indent="0">
              <a:lnSpc>
                <a:spcPct val="100000"/>
              </a:lnSpc>
              <a:spcBef>
                <a:spcPts val="1400"/>
              </a:spcBef>
              <a:buNone/>
            </a:pPr>
            <a:r>
              <a:rPr lang="en-US" sz="2200" dirty="0">
                <a:latin typeface="Abadi" panose="020B0604020104020204" pitchFamily="34" charset="0"/>
              </a:rPr>
              <a:t>GitHub URL of the completed web scraping notebook: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https://github.com/BaharehAhz/IBM-Capston-Gitfiles/blob/master/week1/Data%20Collection%20with%20Web%20Scraping.ipynb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ABD9C996-0412-33CC-E27E-505907F551BD}"/>
              </a:ext>
            </a:extLst>
          </p:cNvPr>
          <p:cNvGraphicFramePr/>
          <p:nvPr>
            <p:extLst>
              <p:ext uri="{D42A27DB-BD31-4B8C-83A1-F6EECF244321}">
                <p14:modId xmlns:p14="http://schemas.microsoft.com/office/powerpoint/2010/main" val="202361665"/>
              </p:ext>
            </p:extLst>
          </p:nvPr>
        </p:nvGraphicFramePr>
        <p:xfrm>
          <a:off x="5074920" y="1897380"/>
          <a:ext cx="6755130" cy="4421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E452387C-61C0-16A3-123B-C4F41EF3460E}"/>
              </a:ext>
            </a:extLst>
          </p:cNvPr>
          <p:cNvSpPr txBox="1"/>
          <p:nvPr/>
        </p:nvSpPr>
        <p:spPr>
          <a:xfrm>
            <a:off x="6823710" y="1384728"/>
            <a:ext cx="3291840" cy="707886"/>
          </a:xfrm>
          <a:prstGeom prst="rect">
            <a:avLst/>
          </a:prstGeom>
          <a:noFill/>
        </p:spPr>
        <p:txBody>
          <a:bodyPr wrap="square" rtlCol="0">
            <a:spAutoFit/>
          </a:bodyPr>
          <a:lstStyle/>
          <a:p>
            <a:r>
              <a:rPr lang="en-US" sz="2200" dirty="0">
                <a:solidFill>
                  <a:schemeClr val="accent3">
                    <a:lumMod val="25000"/>
                  </a:schemeClr>
                </a:solidFill>
                <a:latin typeface="Abadi"/>
              </a:rPr>
              <a:t>Web scraping process</a:t>
            </a:r>
          </a:p>
          <a:p>
            <a:endParaRPr lang="en-CA"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336</TotalTime>
  <Words>2836</Words>
  <Application>Microsoft Office PowerPoint</Application>
  <PresentationFormat>Widescreen</PresentationFormat>
  <Paragraphs>252</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Bahnschrift Condensed</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bahareh ahmadzadeh</cp:lastModifiedBy>
  <cp:revision>206</cp:revision>
  <dcterms:created xsi:type="dcterms:W3CDTF">2021-04-29T18:58:34Z</dcterms:created>
  <dcterms:modified xsi:type="dcterms:W3CDTF">2023-07-14T14:36:18Z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